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48" r:id="rId2"/>
    <p:sldId id="449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19" autoAdjust="0"/>
    <p:restoredTop sz="94761" autoAdjust="0"/>
  </p:normalViewPr>
  <p:slideViewPr>
    <p:cSldViewPr>
      <p:cViewPr varScale="1">
        <p:scale>
          <a:sx n="67" d="100"/>
          <a:sy n="67" d="100"/>
        </p:scale>
        <p:origin x="-45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802.11-13/0364r0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2013-03-20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65138" y="3235325"/>
          <a:ext cx="8027987" cy="2479675"/>
        </p:xfrm>
        <a:graphic>
          <a:graphicData uri="http://schemas.openxmlformats.org/presentationml/2006/ole">
            <p:oleObj spid="_x0000_s15362" name="Document" r:id="rId3" imgW="8219654" imgH="2552979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Antenna Array Gain f</a:t>
            </a:r>
            <a:r>
              <a:rPr lang="en-US" sz="3200" b="1" kern="0" dirty="0" smtClean="0">
                <a:solidFill>
                  <a:schemeClr val="tx2"/>
                </a:solidFill>
              </a:rPr>
              <a:t>rom Measured Data for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802.11n/ac TxBF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Array gain for 3 TX antennas is typically less that 3 dBi</a:t>
            </a:r>
          </a:p>
          <a:p>
            <a:r>
              <a:rPr lang="en-US" sz="3300" dirty="0" smtClean="0"/>
              <a:t>Results can vary quite a bit even between RX antennas</a:t>
            </a:r>
          </a:p>
          <a:p>
            <a:r>
              <a:rPr lang="en-US" sz="3300" dirty="0" smtClean="0"/>
              <a:t>Large variation in time</a:t>
            </a:r>
          </a:p>
          <a:p>
            <a:pPr lvl="1"/>
            <a:r>
              <a:rPr lang="en-US" sz="3300" dirty="0" smtClean="0"/>
              <a:t>2-3 dB variation can occur over 2.5 sec</a:t>
            </a:r>
          </a:p>
          <a:p>
            <a:r>
              <a:rPr lang="en-US" sz="3300" dirty="0" smtClean="0"/>
              <a:t>Results vary from morning measurements to afternoon measurements</a:t>
            </a:r>
          </a:p>
          <a:p>
            <a:r>
              <a:rPr lang="en-US" sz="3300" dirty="0" smtClean="0"/>
              <a:t>90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percentile (spatially) over 50 percentile (area) gain values (slide 8)  </a:t>
            </a:r>
          </a:p>
          <a:p>
            <a:pPr lvl="1"/>
            <a:r>
              <a:rPr lang="en-US" sz="3300" dirty="0" smtClean="0"/>
              <a:t>= 2.7 dB</a:t>
            </a:r>
          </a:p>
          <a:p>
            <a:pPr lvl="1"/>
            <a:r>
              <a:rPr lang="en-US" sz="3300" dirty="0" smtClean="0"/>
              <a:t>2 dB less than 10log(3)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analysis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SRC = 1; </a:t>
            </a:r>
            <a:r>
              <a:rPr lang="en-US" dirty="0" err="1" smtClean="0"/>
              <a:t>Dest</a:t>
            </a:r>
            <a:r>
              <a:rPr lang="en-US" dirty="0" smtClean="0"/>
              <a:t> = 5</a:t>
            </a:r>
            <a:br>
              <a:rPr lang="en-US" dirty="0" smtClean="0"/>
            </a:br>
            <a:r>
              <a:rPr lang="en-US" dirty="0" smtClean="0"/>
              <a:t>RX antenna 1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max array gain over angles for each time instance; CDF over all instances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14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SRC = 1; </a:t>
            </a:r>
            <a:r>
              <a:rPr lang="en-US" dirty="0" err="1" smtClean="0"/>
              <a:t>Dest</a:t>
            </a:r>
            <a:r>
              <a:rPr lang="en-US" dirty="0" smtClean="0"/>
              <a:t> = 5</a:t>
            </a:r>
            <a:br>
              <a:rPr lang="en-US" dirty="0" smtClean="0"/>
            </a:br>
            <a:r>
              <a:rPr lang="en-US" dirty="0" smtClean="0"/>
              <a:t>RX antenna 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calculation of antenna array gain is 10*log10(# of antenna elements)</a:t>
            </a:r>
          </a:p>
          <a:p>
            <a:r>
              <a:rPr lang="en-US" dirty="0" smtClean="0"/>
              <a:t>With 802.11n/ac MIMO/OFDM transmit beamforming (TxBF), antenna weights matrices are computed on a subcarrier basis</a:t>
            </a:r>
          </a:p>
          <a:p>
            <a:r>
              <a:rPr lang="en-US" dirty="0" smtClean="0"/>
              <a:t>In a multipath environment, while the TxBF PER performance gain will be substantial, the composite effective array gain will be much less than 10log10(N)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max array gain over angles for each time instance; CDF over all instances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907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SRC = 1; </a:t>
            </a:r>
            <a:r>
              <a:rPr lang="en-US" dirty="0" err="1" smtClean="0"/>
              <a:t>Dest</a:t>
            </a:r>
            <a:r>
              <a:rPr lang="en-US" dirty="0" smtClean="0"/>
              <a:t> = 5</a:t>
            </a:r>
            <a:br>
              <a:rPr lang="en-US" dirty="0" smtClean="0"/>
            </a:br>
            <a:r>
              <a:rPr lang="en-US" dirty="0" smtClean="0"/>
              <a:t>RX antenna 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max array gain over angles for each time instance; CDF over all instances</a:t>
            </a:r>
            <a:endParaRPr lang="en-US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14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Measurements in an Office Environment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600200"/>
            <a:ext cx="4495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Measurements captured in 802.11n test bed deployed on one floor of an occupied indoor office environment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Dimensions of the floor of the building are 90 ft X 90 ft (~27.4 m X 27.4 m)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center of floor are labs, elevators, and a kitchen area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Along the walls are workspaces with groups of cubicles and conference rooms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Numbered circles indicate device locations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intel_floorplan_testbed_labels_globecom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419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Measurement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Device Description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1981200"/>
            <a:ext cx="4495800" cy="4144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are actual 802.11n stations consisting of a desktop PC with an Intel Wi-Fi Wireless Link 5300 radio card and external antennas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Tx antennas, 3 Rx antennas, 3 stream packet format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GHz transmission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an empty channel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img_1493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648200" cy="3487738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Captured Measurements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CSI is measured by having each device in turn transmit a stream of 802.11n packets, while all the other devices on the floor receive the packets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Packets are transmitted every 0.8 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3000 packets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measured from the long training field of each packet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3x3 CSI matrix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Received signal level data and noise level data also captured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compute received SNR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Gain Calculation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3x1 TxBF weights computed from CSI for each of the receive antennas</a:t>
            </a:r>
          </a:p>
          <a:p>
            <a:r>
              <a:rPr lang="en-US" dirty="0" smtClean="0"/>
              <a:t>Computation performed on each packet</a:t>
            </a:r>
          </a:p>
          <a:p>
            <a:r>
              <a:rPr lang="en-US" dirty="0" smtClean="0"/>
              <a:t>Antenna gain computed from weights as shown on next slide</a:t>
            </a:r>
          </a:p>
          <a:p>
            <a:r>
              <a:rPr lang="en-US" dirty="0" smtClean="0"/>
              <a:t>Computing statistics:</a:t>
            </a:r>
          </a:p>
          <a:p>
            <a:pPr lvl="1"/>
            <a:r>
              <a:rPr lang="en-US" dirty="0" smtClean="0"/>
              <a:t>antenna gain computed  over 360 deg azimuth and 90 deg elevation for each subcarrier</a:t>
            </a:r>
          </a:p>
          <a:p>
            <a:pPr lvl="1"/>
            <a:r>
              <a:rPr lang="en-US" dirty="0" smtClean="0"/>
              <a:t>Average antenna gain (linear) computed over all subcarriers for each angle</a:t>
            </a:r>
          </a:p>
          <a:p>
            <a:pPr lvl="1"/>
            <a:r>
              <a:rPr lang="en-US" dirty="0" smtClean="0"/>
              <a:t>Maximum antenna gain found over all angles</a:t>
            </a:r>
          </a:p>
          <a:p>
            <a:pPr lvl="1"/>
            <a:r>
              <a:rPr lang="en-US" dirty="0" smtClean="0"/>
              <a:t>Repeat for each time instance and CDF formed</a:t>
            </a:r>
          </a:p>
          <a:p>
            <a:pPr lvl="1"/>
            <a:r>
              <a:rPr lang="en-US" dirty="0" smtClean="0"/>
              <a:t>Antenna gain reported at 50% and 90% probability point of CDF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at angle </a:t>
            </a:r>
            <a:r>
              <a:rPr lang="el-GR" dirty="0" smtClean="0">
                <a:latin typeface="Arial"/>
                <a:cs typeface="Arial"/>
              </a:rPr>
              <a:t>φ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5" y="1812925"/>
            <a:ext cx="56737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of Array Gain Results (90% </a:t>
            </a:r>
            <a:r>
              <a:rPr lang="en-US" sz="3600" dirty="0" err="1" smtClean="0"/>
              <a:t>Prob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7630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</a:tblGrid>
              <a:tr h="294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Morning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Afternoon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SRC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3.0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2.8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of Array Gain Results (50% </a:t>
            </a:r>
            <a:r>
              <a:rPr lang="en-US" sz="3600" dirty="0" err="1" smtClean="0"/>
              <a:t>Prob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30680"/>
          <a:ext cx="86868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248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Morning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Afternoon measurement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SRC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2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Rx ant 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0.8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1.7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1.9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2.6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1.1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2.3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90401</TotalTime>
  <Words>1088</Words>
  <Application>Microsoft Office PowerPoint</Application>
  <PresentationFormat>On-screen Show (4:3)</PresentationFormat>
  <Paragraphs>342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802-11-Submission</vt:lpstr>
      <vt:lpstr>Document</vt:lpstr>
      <vt:lpstr>Slide 1</vt:lpstr>
      <vt:lpstr>Abstract</vt:lpstr>
      <vt:lpstr>Slide 3</vt:lpstr>
      <vt:lpstr>Slide 4</vt:lpstr>
      <vt:lpstr>Slide 5</vt:lpstr>
      <vt:lpstr>Antenna Gain Calculation</vt:lpstr>
      <vt:lpstr>Transmission at angle φ, θ</vt:lpstr>
      <vt:lpstr>Summary of Array Gain Results (90% Prob)</vt:lpstr>
      <vt:lpstr>Summary of Array Gain Results (50% Prob)</vt:lpstr>
      <vt:lpstr>Observations</vt:lpstr>
      <vt:lpstr>Example analysis</vt:lpstr>
      <vt:lpstr>SRC = 1; Dest = 5 RX antenna 1</vt:lpstr>
      <vt:lpstr>Slide 13</vt:lpstr>
      <vt:lpstr>Slide 14</vt:lpstr>
      <vt:lpstr>Slide 15</vt:lpstr>
      <vt:lpstr>Slide 16</vt:lpstr>
      <vt:lpstr>max array gain over angles for each time instance; CDF over all instances</vt:lpstr>
      <vt:lpstr>SRC = 1; Dest = 5 RX antenna 2</vt:lpstr>
      <vt:lpstr>Slide 19</vt:lpstr>
      <vt:lpstr>Slide 20</vt:lpstr>
      <vt:lpstr>Slide 21</vt:lpstr>
      <vt:lpstr>Slide 22</vt:lpstr>
      <vt:lpstr>max array gain over angles for each time instance; CDF over all instances</vt:lpstr>
      <vt:lpstr>SRC = 1; Dest = 5 RX antenna 3</vt:lpstr>
      <vt:lpstr>Slide 25</vt:lpstr>
      <vt:lpstr>Slide 26</vt:lpstr>
      <vt:lpstr>Slide 27</vt:lpstr>
      <vt:lpstr>Slide 28</vt:lpstr>
      <vt:lpstr>max array gain over angles for each time instance; CDF over all instances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3048</cp:revision>
  <cp:lastPrinted>1998-02-10T13:28:06Z</cp:lastPrinted>
  <dcterms:created xsi:type="dcterms:W3CDTF">2007-04-17T18:10:23Z</dcterms:created>
  <dcterms:modified xsi:type="dcterms:W3CDTF">2013-03-21T00:09:21Z</dcterms:modified>
</cp:coreProperties>
</file>