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8" r:id="rId3"/>
    <p:sldId id="279" r:id="rId4"/>
    <p:sldId id="280" r:id="rId5"/>
    <p:sldId id="281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802.11-13/359r0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1137-14-00ah-specification-framework-for-tgah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</a:t>
            </a:r>
            <a:br>
              <a:rPr lang="en-US" dirty="0" smtClean="0"/>
            </a:br>
            <a:r>
              <a:rPr lang="en-US" dirty="0" smtClean="0"/>
              <a:t>March 2013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2013-3-20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6341015"/>
              </p:ext>
            </p:extLst>
          </p:nvPr>
        </p:nvGraphicFramePr>
        <p:xfrm>
          <a:off x="533400" y="2332038"/>
          <a:ext cx="7635875" cy="362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Document" r:id="rId5" imgW="8700545" imgH="4144264" progId="Word.Document.8">
                  <p:embed/>
                </p:oleObj>
              </mc:Choice>
              <mc:Fallback>
                <p:oleObj name="Document" r:id="rId5" imgW="8700545" imgH="4144264" progId="Word.Document.8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32038"/>
                        <a:ext cx="7635875" cy="3627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continued on specification framework</a:t>
            </a:r>
          </a:p>
          <a:p>
            <a:pPr lvl="1"/>
            <a:r>
              <a:rPr lang="en-US" dirty="0" smtClean="0"/>
              <a:t>Update to the spec framework adopted</a:t>
            </a:r>
          </a:p>
          <a:p>
            <a:pPr lvl="1"/>
            <a:r>
              <a:rPr lang="en-US" dirty="0" smtClean="0">
                <a:hlinkClick r:id="rId2"/>
              </a:rPr>
              <a:t>11-11-1137-14-00ah-specification-framework-for-tgah.docx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Timeline move out two months</a:t>
            </a:r>
          </a:p>
          <a:p>
            <a:pPr lvl="1"/>
            <a:r>
              <a:rPr lang="en-US" dirty="0" smtClean="0"/>
              <a:t>Draft text not available beyond 12/1257. Hence internal task group letter ballot move out to May of 2013.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Wrap up on specification framework</a:t>
            </a:r>
          </a:p>
          <a:p>
            <a:r>
              <a:rPr lang="en-US" dirty="0" smtClean="0"/>
              <a:t>Move forward with draft text.</a:t>
            </a:r>
          </a:p>
          <a:p>
            <a:r>
              <a:rPr lang="en-US" dirty="0" smtClean="0"/>
              <a:t>Start internal task group letter ballot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dirty="0" smtClean="0"/>
              <a:t>May 8 at 10 </a:t>
            </a:r>
            <a:r>
              <a:rPr lang="en-US" dirty="0"/>
              <a:t>A</a:t>
            </a:r>
            <a:r>
              <a:rPr lang="en-US" dirty="0" smtClean="0"/>
              <a:t>M ET 1 hour</a:t>
            </a:r>
          </a:p>
          <a:p>
            <a:pPr marL="1009650" lvl="1" indent="-609600"/>
            <a:r>
              <a:rPr lang="en-US" dirty="0" smtClean="0"/>
              <a:t>Prepare for May face-to-face meeting</a:t>
            </a:r>
          </a:p>
          <a:p>
            <a:pPr marL="609600" indent="-609600"/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– Move out two months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200400"/>
          </a:xfrm>
        </p:spPr>
        <p:txBody>
          <a:bodyPr/>
          <a:lstStyle/>
          <a:p>
            <a:r>
              <a:rPr lang="en-US" dirty="0" smtClean="0"/>
              <a:t>Current</a:t>
            </a:r>
          </a:p>
          <a:p>
            <a:pPr lvl="1"/>
            <a:r>
              <a:rPr lang="en-US" dirty="0"/>
              <a:t>Internal Task Group Ballot : May 2013</a:t>
            </a:r>
          </a:p>
          <a:p>
            <a:pPr lvl="1"/>
            <a:r>
              <a:rPr lang="en-US" dirty="0"/>
              <a:t>Initial Letter Ballot : September 2013</a:t>
            </a:r>
          </a:p>
          <a:p>
            <a:pPr lvl="1"/>
            <a:r>
              <a:rPr lang="en-US" dirty="0"/>
              <a:t>Initial Sponsor Ballot : March 2015</a:t>
            </a:r>
          </a:p>
          <a:p>
            <a:pPr lvl="1"/>
            <a:r>
              <a:rPr lang="en-US" dirty="0"/>
              <a:t>EC Approval : January 2016</a:t>
            </a:r>
          </a:p>
          <a:p>
            <a:pPr lvl="1"/>
            <a:r>
              <a:rPr lang="en-US" dirty="0" err="1"/>
              <a:t>Revcom</a:t>
            </a:r>
            <a:r>
              <a:rPr lang="en-US" dirty="0"/>
              <a:t> Approval : March 2016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1620</TotalTime>
  <Words>162</Words>
  <Application>Microsoft Office PowerPoint</Application>
  <PresentationFormat>On-screen Show (4:3)</PresentationFormat>
  <Paragraphs>46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802-11-PathProtection</vt:lpstr>
      <vt:lpstr>Document</vt:lpstr>
      <vt:lpstr>IEEE 802.11ah Closing Report for March 2013</vt:lpstr>
      <vt:lpstr>Activity in TGah</vt:lpstr>
      <vt:lpstr>Going forward</vt:lpstr>
      <vt:lpstr>Teleconference</vt:lpstr>
      <vt:lpstr>Timeline – Move out two months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David Halasz</dc:creator>
  <cp:lastModifiedBy>Dave Halasz</cp:lastModifiedBy>
  <cp:revision>189</cp:revision>
  <cp:lastPrinted>1998-02-10T13:28:06Z</cp:lastPrinted>
  <dcterms:created xsi:type="dcterms:W3CDTF">2009-11-09T00:32:22Z</dcterms:created>
  <dcterms:modified xsi:type="dcterms:W3CDTF">2013-03-20T18:57:30Z</dcterms:modified>
</cp:coreProperties>
</file>