
<file path=[Content_Types].xml><?xml version="1.0" encoding="utf-8"?>
<Types xmlns="http://schemas.openxmlformats.org/package/2006/content-types">
  <Default Extension="xml" ContentType="application/xml"/>
  <Default Extension="doc" ContentType="application/msword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presentationml.printerSettings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69" r:id="rId2"/>
    <p:sldId id="278" r:id="rId3"/>
    <p:sldId id="326" r:id="rId4"/>
    <p:sldId id="327" r:id="rId5"/>
    <p:sldId id="280" r:id="rId6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>
        <p:scale>
          <a:sx n="100" d="100"/>
          <a:sy n="100" d="100"/>
        </p:scale>
        <p:origin x="-1512" y="-800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840" y="2400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notesMaster" Target="notesMasters/notesMaster1.xml"/><Relationship Id="rId8" Type="http://schemas.openxmlformats.org/officeDocument/2006/relationships/handoutMaster" Target="handoutMasters/handoutMaster1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January 2005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Dorothy Stanley, Agere Systems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58C5458F-715B-412B-99EF-2A948E5672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403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3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4404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11467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January 2005</a:t>
            </a:r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/>
              <a:t>Dorothy Stanley, Agere Systems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10D7EFBA-D1C0-45C5-A488-61E1EC8B79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253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253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3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5109696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802.11-yy/xxxxr0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January 2005</a:t>
            </a:r>
          </a:p>
        </p:txBody>
      </p:sp>
      <p:sp>
        <p:nvSpPr>
          <p:cNvPr id="2355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Agere Systems</a:t>
            </a:r>
          </a:p>
        </p:txBody>
      </p:sp>
      <p:sp>
        <p:nvSpPr>
          <p:cNvPr id="235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59DFE69E-7B67-423D-89E4-C946A1808069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235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355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802.11-yy/xxxxr0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January 2005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Agere Systems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C2B2D208-67FA-4E74-9755-1AF3509BEB51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245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noFill/>
          <a:ln cap="flat"/>
        </p:spPr>
      </p:sp>
      <p:sp>
        <p:nvSpPr>
          <p:cNvPr id="24583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5250" rIns="95250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802.11-yy/xxxxr0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January 2005</a:t>
            </a:r>
          </a:p>
        </p:txBody>
      </p:sp>
      <p:sp>
        <p:nvSpPr>
          <p:cNvPr id="419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Agere Systems</a:t>
            </a:r>
          </a:p>
        </p:txBody>
      </p:sp>
      <p:sp>
        <p:nvSpPr>
          <p:cNvPr id="419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B0A0A058-61AE-463F-87ED-EACDF2E98EFB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419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199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802.11-yy/xxxxr0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January 2005</a:t>
            </a:r>
          </a:p>
        </p:txBody>
      </p:sp>
      <p:sp>
        <p:nvSpPr>
          <p:cNvPr id="419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Agere Systems</a:t>
            </a:r>
          </a:p>
        </p:txBody>
      </p:sp>
      <p:sp>
        <p:nvSpPr>
          <p:cNvPr id="419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B0A0A058-61AE-463F-87ED-EACDF2E98EFB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419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199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802.11-yy/xxxxr0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January 2005</a:t>
            </a:r>
          </a:p>
        </p:txBody>
      </p:sp>
      <p:sp>
        <p:nvSpPr>
          <p:cNvPr id="4301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Agere Systems</a:t>
            </a:r>
          </a:p>
        </p:txBody>
      </p:sp>
      <p:sp>
        <p:nvSpPr>
          <p:cNvPr id="4301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928398B4-DAE8-4FA7-83C8-26E5BDC6591B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430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301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Michael Montemurro, Research in Motion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DEE9521-47D1-454E-8BA4-89FDDFA79B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38409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Michael Montemurro, Research in Motion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20159AB-3BE0-4586-A049-B80CCE0BB1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44761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Michael Montemurro, Research in Motion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09C4077-EF78-4E3C-BA1E-EB8784ACBE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3003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Michael Montemurro, Research in Motion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E20CCF4-4BCF-4FB2-8854-64DB88A745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8691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Michael Montemurro, Research in Motion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333F410-FD8C-40CB-A6BC-9D7ACDFE05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7531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Michael Montemurro, Research in Motion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009D491-37C1-41C9-9BC5-BEEB6A785C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79969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Michael Montemurro, Research in Motion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9CE4BA-6FA7-4472-A236-E19EA820381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36769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Michael Montemurro, Research in Motion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059BC40-5C5D-4AF6-AF11-60A655F0D7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34613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Michael Montemurro, Research in Motion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9D5D3EF-133A-440C-AD8A-403995447B3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72443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Michael Montemurro, Research in Motion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6A829AC-C60F-4DDD-8324-BFA69BB064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63873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Michael Montemurro, Research in Motion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4C37F47-E0B4-4697-8CBF-C809BC431F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56290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189388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 smtClean="0"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 smtClean="0"/>
              <a:t>Michael Montemurro, Research in Motion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44E8C55-C5D5-4626-BDCD-24081FE01D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624115" y="332601"/>
            <a:ext cx="282138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/>
          <a:p>
            <a:pPr marL="0" lvl="3" algn="r"/>
            <a:r>
              <a:rPr lang="en-US" sz="1800" b="1" dirty="0"/>
              <a:t>doc.: IEEE </a:t>
            </a:r>
            <a:r>
              <a:rPr lang="en-US" sz="1800" b="1" dirty="0" smtClean="0"/>
              <a:t>802.11-13/0357r0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4" Type="http://schemas.openxmlformats.org/officeDocument/2006/relationships/oleObject" Target="../embeddings/Microsoft_Word_97_-_2004_Document1.doc"/><Relationship Id="rId5" Type="http://schemas.openxmlformats.org/officeDocument/2006/relationships/image" Target="../media/image1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eee802.org/OmniRANsg/" TargetMode="External"/><Relationship Id="rId4" Type="http://schemas.openxmlformats.org/officeDocument/2006/relationships/hyperlink" Target="https://mentor.ieee.org/omniran/documents" TargetMode="External"/><Relationship Id="rId5" Type="http://schemas.openxmlformats.org/officeDocument/2006/relationships/hyperlink" Target="https://mentor.ieee.org/omniran/dcn/13/omniran-13-0014-02-ecsg-march-2013-orlando-agenda.pptx" TargetMode="Externa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March 2013</a:t>
            </a:r>
            <a:endParaRPr lang="en-US" sz="1800" dirty="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Michael Montemurro, Research in Motion</a:t>
            </a:r>
            <a:endParaRPr lang="en-US" dirty="0" smtClean="0"/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26125894-C81E-43C9-9E54-526134551D80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0"/>
            <a:ext cx="7772400" cy="1066800"/>
          </a:xfrm>
          <a:noFill/>
        </p:spPr>
        <p:txBody>
          <a:bodyPr/>
          <a:lstStyle/>
          <a:p>
            <a:r>
              <a:rPr lang="en-US" dirty="0" smtClean="0"/>
              <a:t>Liaison Report for </a:t>
            </a:r>
            <a:r>
              <a:rPr lang="en-US" dirty="0" err="1" smtClean="0"/>
              <a:t>OmniRAN</a:t>
            </a:r>
            <a:r>
              <a:rPr lang="en-US" dirty="0" smtClean="0"/>
              <a:t> EC SG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2013-03-22</a:t>
            </a:r>
          </a:p>
        </p:txBody>
      </p:sp>
      <p:graphicFrame>
        <p:nvGraphicFramePr>
          <p:cNvPr id="2055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37296300"/>
              </p:ext>
            </p:extLst>
          </p:nvPr>
        </p:nvGraphicFramePr>
        <p:xfrm>
          <a:off x="533400" y="2565400"/>
          <a:ext cx="8231188" cy="1960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14" name="Document" r:id="rId4" imgW="8255000" imgH="1968500" progId="Word.Document.8">
                  <p:embed/>
                </p:oleObj>
              </mc:Choice>
              <mc:Fallback>
                <p:oleObj name="Document" r:id="rId4" imgW="8255000" imgH="1968500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2565400"/>
                        <a:ext cx="8231188" cy="19605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6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March 2013</a:t>
            </a:r>
            <a:endParaRPr lang="en-US" sz="1800"/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Michael Montemurro, Research in Motion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81F113F3-1D5D-4BCE-8B40-EA9857490F2F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smtClean="0"/>
              <a:t>Abstract</a:t>
            </a:r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>
              <a:buFontTx/>
              <a:buNone/>
            </a:pPr>
            <a:r>
              <a:rPr lang="en-US" dirty="0" smtClean="0"/>
              <a:t>	This presentation contains the March 2013 IEEE 802.11 liaison report for </a:t>
            </a:r>
            <a:r>
              <a:rPr lang="en-US" dirty="0" err="1" smtClean="0"/>
              <a:t>OmniRAN</a:t>
            </a:r>
            <a:r>
              <a:rPr lang="en-US" dirty="0" smtClean="0"/>
              <a:t> EC SG.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March 2013</a:t>
            </a:r>
            <a:endParaRPr lang="en-US" sz="1800"/>
          </a:p>
        </p:txBody>
      </p:sp>
      <p:sp>
        <p:nvSpPr>
          <p:cNvPr id="2048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Michael Montemurro, Research in Motion</a:t>
            </a:r>
          </a:p>
        </p:txBody>
      </p:sp>
      <p:sp>
        <p:nvSpPr>
          <p:cNvPr id="2048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E66F8ADD-C4EE-4089-AC69-0373AC6D7C56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20485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/>
              <a:t>Key Activities</a:t>
            </a:r>
          </a:p>
        </p:txBody>
      </p:sp>
      <p:sp>
        <p:nvSpPr>
          <p:cNvPr id="204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772400" cy="4114800"/>
          </a:xfrm>
          <a:noFill/>
        </p:spPr>
        <p:txBody>
          <a:bodyPr/>
          <a:lstStyle/>
          <a:p>
            <a:r>
              <a:rPr lang="en-US" dirty="0" smtClean="0"/>
              <a:t>Currently focused on defining </a:t>
            </a:r>
            <a:r>
              <a:rPr lang="en-US" smtClean="0"/>
              <a:t>the </a:t>
            </a:r>
            <a:r>
              <a:rPr lang="en-US" smtClean="0"/>
              <a:t>problem </a:t>
            </a:r>
            <a:r>
              <a:rPr lang="en-US" dirty="0" smtClean="0"/>
              <a:t>statement and scope, leading to the creation of a PAR and 5C.</a:t>
            </a:r>
          </a:p>
          <a:p>
            <a:r>
              <a:rPr lang="en-US" dirty="0" smtClean="0"/>
              <a:t>Review of feedback from presentations to IETF, IEEE 802.1, and EC.</a:t>
            </a:r>
          </a:p>
          <a:p>
            <a:r>
              <a:rPr lang="en-US" dirty="0" smtClean="0"/>
              <a:t>Review </a:t>
            </a:r>
            <a:r>
              <a:rPr lang="en-US" dirty="0" err="1" smtClean="0"/>
              <a:t>OmniRAN</a:t>
            </a:r>
            <a:r>
              <a:rPr lang="en-US" dirty="0" smtClean="0"/>
              <a:t> use case </a:t>
            </a:r>
            <a:r>
              <a:rPr lang="en-US" dirty="0" smtClean="0"/>
              <a:t>proposals</a:t>
            </a:r>
          </a:p>
          <a:p>
            <a:r>
              <a:rPr lang="en-US" dirty="0" smtClean="0"/>
              <a:t>Discussion with IEEE 802.21 on the scope of </a:t>
            </a:r>
            <a:r>
              <a:rPr lang="en-US" dirty="0" err="1" smtClean="0"/>
              <a:t>OmniRAN</a:t>
            </a:r>
            <a:r>
              <a:rPr lang="en-US" dirty="0" smtClean="0"/>
              <a:t> relative to the scope of IEEE 802.21</a:t>
            </a:r>
          </a:p>
          <a:p>
            <a:r>
              <a:rPr lang="en-US" dirty="0" smtClean="0"/>
              <a:t>Liaison to 3GPP to obtain clarification on some technical aspects of SAMOG (3GPP TS 23.402)</a:t>
            </a:r>
          </a:p>
          <a:p>
            <a:r>
              <a:rPr lang="en-US" dirty="0" smtClean="0"/>
              <a:t>Request for PAR extension. </a:t>
            </a:r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March 2013</a:t>
            </a:r>
            <a:endParaRPr lang="en-US" sz="1800"/>
          </a:p>
        </p:txBody>
      </p:sp>
      <p:sp>
        <p:nvSpPr>
          <p:cNvPr id="2048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Michael Montemurro, Research in Motion</a:t>
            </a:r>
          </a:p>
        </p:txBody>
      </p:sp>
      <p:sp>
        <p:nvSpPr>
          <p:cNvPr id="2048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E66F8ADD-C4EE-4089-AC69-0373AC6D7C56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20485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/>
              <a:t>Objectives for May</a:t>
            </a:r>
          </a:p>
        </p:txBody>
      </p:sp>
      <p:sp>
        <p:nvSpPr>
          <p:cNvPr id="204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772400" cy="4114800"/>
          </a:xfrm>
          <a:noFill/>
        </p:spPr>
        <p:txBody>
          <a:bodyPr/>
          <a:lstStyle/>
          <a:p>
            <a:r>
              <a:rPr lang="en-US" dirty="0" smtClean="0"/>
              <a:t>Teleconferences: </a:t>
            </a:r>
            <a:r>
              <a:rPr lang="en-US" dirty="0" smtClean="0"/>
              <a:t>April 11</a:t>
            </a:r>
            <a:r>
              <a:rPr lang="en-US" baseline="30000" dirty="0" smtClean="0"/>
              <a:t>th</a:t>
            </a:r>
            <a:r>
              <a:rPr lang="en-US" dirty="0" smtClean="0"/>
              <a:t>, May 2</a:t>
            </a:r>
            <a:r>
              <a:rPr lang="en-US" baseline="30000" dirty="0" smtClean="0"/>
              <a:t>nd</a:t>
            </a:r>
            <a:r>
              <a:rPr lang="en-US" dirty="0"/>
              <a:t> </a:t>
            </a:r>
            <a:r>
              <a:rPr lang="en-US" dirty="0" smtClean="0"/>
              <a:t>at</a:t>
            </a:r>
            <a:r>
              <a:rPr lang="en-US" dirty="0" smtClean="0"/>
              <a:t> 9am – details on </a:t>
            </a:r>
            <a:r>
              <a:rPr lang="en-US" dirty="0" err="1" smtClean="0"/>
              <a:t>OmniRAN</a:t>
            </a:r>
            <a:r>
              <a:rPr lang="en-US" dirty="0" smtClean="0"/>
              <a:t> SG website</a:t>
            </a:r>
            <a:endParaRPr lang="en-US" dirty="0" smtClean="0"/>
          </a:p>
          <a:p>
            <a:r>
              <a:rPr lang="en-US" dirty="0" smtClean="0"/>
              <a:t>Incorporate proposed use cases into </a:t>
            </a:r>
            <a:r>
              <a:rPr lang="en-US" dirty="0" smtClean="0"/>
              <a:t>an </a:t>
            </a:r>
            <a:r>
              <a:rPr lang="en-US" dirty="0" err="1" smtClean="0"/>
              <a:t>OmniRAN</a:t>
            </a:r>
            <a:r>
              <a:rPr lang="en-US" dirty="0" smtClean="0"/>
              <a:t> use case </a:t>
            </a:r>
            <a:r>
              <a:rPr lang="en-US" dirty="0" smtClean="0"/>
              <a:t>document</a:t>
            </a:r>
          </a:p>
          <a:p>
            <a:r>
              <a:rPr lang="en-US" dirty="0" smtClean="0"/>
              <a:t>Develop PAR submission documents</a:t>
            </a:r>
            <a:r>
              <a:rPr lang="en-US" dirty="0"/>
              <a:t> </a:t>
            </a:r>
            <a:r>
              <a:rPr lang="en-US" dirty="0" smtClean="0"/>
              <a:t>– </a:t>
            </a:r>
            <a:r>
              <a:rPr lang="en-US" dirty="0" smtClean="0"/>
              <a:t>Target PAR submission on Jun 15</a:t>
            </a:r>
          </a:p>
        </p:txBody>
      </p:sp>
    </p:spTree>
    <p:extLst>
      <p:ext uri="{BB962C8B-B14F-4D97-AF65-F5344CB8AC3E}">
        <p14:creationId xmlns:p14="http://schemas.microsoft.com/office/powerpoint/2010/main" val="19558995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March 2013</a:t>
            </a:r>
            <a:endParaRPr lang="en-US" sz="1800"/>
          </a:p>
        </p:txBody>
      </p:sp>
      <p:sp>
        <p:nvSpPr>
          <p:cNvPr id="2150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Michael Montemurro, Research in Motion</a:t>
            </a:r>
          </a:p>
        </p:txBody>
      </p:sp>
      <p:sp>
        <p:nvSpPr>
          <p:cNvPr id="2150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4AFE48CA-64CD-4957-84CE-969E1D15CE85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2150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References</a:t>
            </a:r>
          </a:p>
        </p:txBody>
      </p:sp>
      <p:sp>
        <p:nvSpPr>
          <p:cNvPr id="2151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OmniRAN</a:t>
            </a:r>
            <a:r>
              <a:rPr lang="en-US" dirty="0" smtClean="0"/>
              <a:t> website</a:t>
            </a:r>
          </a:p>
          <a:p>
            <a:pPr lvl="1"/>
            <a:r>
              <a:rPr lang="en-US" dirty="0">
                <a:hlinkClick r:id="rId3"/>
              </a:rPr>
              <a:t>http://www.ieee802.org/OmniRANsg</a:t>
            </a:r>
            <a:r>
              <a:rPr lang="en-US" dirty="0" smtClean="0">
                <a:hlinkClick r:id="rId3"/>
              </a:rPr>
              <a:t>/</a:t>
            </a:r>
            <a:r>
              <a:rPr lang="en-US" dirty="0" smtClean="0"/>
              <a:t> </a:t>
            </a:r>
            <a:endParaRPr lang="en-US" dirty="0"/>
          </a:p>
          <a:p>
            <a:r>
              <a:rPr lang="en-US" dirty="0" smtClean="0"/>
              <a:t>Document </a:t>
            </a:r>
            <a:r>
              <a:rPr lang="en-US" dirty="0" smtClean="0"/>
              <a:t>repository for </a:t>
            </a:r>
            <a:r>
              <a:rPr lang="en-US" dirty="0" err="1" smtClean="0"/>
              <a:t>OmniRAN</a:t>
            </a:r>
            <a:r>
              <a:rPr lang="en-US" dirty="0" smtClean="0"/>
              <a:t>:</a:t>
            </a:r>
            <a:endParaRPr lang="en-US" dirty="0"/>
          </a:p>
          <a:p>
            <a:pPr lvl="1"/>
            <a:r>
              <a:rPr lang="en-US" dirty="0">
                <a:hlinkClick r:id="rId4"/>
              </a:rPr>
              <a:t>https://mentor.ieee.org/omniran/</a:t>
            </a:r>
            <a:r>
              <a:rPr lang="en-US" dirty="0" smtClean="0">
                <a:hlinkClick r:id="rId4"/>
              </a:rPr>
              <a:t>documents</a:t>
            </a:r>
            <a:r>
              <a:rPr lang="en-US" dirty="0" smtClean="0"/>
              <a:t> </a:t>
            </a:r>
          </a:p>
          <a:p>
            <a:r>
              <a:rPr lang="en-US" dirty="0" smtClean="0"/>
              <a:t>Link to March 2013 </a:t>
            </a:r>
            <a:r>
              <a:rPr lang="en-US" dirty="0" err="1" smtClean="0"/>
              <a:t>OmniRAN</a:t>
            </a:r>
            <a:r>
              <a:rPr lang="en-US" dirty="0" smtClean="0"/>
              <a:t> Agenda:</a:t>
            </a:r>
          </a:p>
          <a:p>
            <a:pPr lvl="1"/>
            <a:r>
              <a:rPr lang="en-US" dirty="0">
                <a:hlinkClick r:id="rId5"/>
              </a:rPr>
              <a:t>https://mentor.ieee.org/omniran/dcn/13/omniran-13-0014-</a:t>
            </a:r>
            <a:r>
              <a:rPr lang="en-US" dirty="0" smtClean="0">
                <a:hlinkClick r:id="rId5"/>
              </a:rPr>
              <a:t>03-</a:t>
            </a:r>
            <a:r>
              <a:rPr lang="en-US" dirty="0">
                <a:hlinkClick r:id="rId5"/>
              </a:rPr>
              <a:t>ecsg-march-2013-orlando-</a:t>
            </a:r>
            <a:r>
              <a:rPr lang="en-US" dirty="0" smtClean="0">
                <a:hlinkClick r:id="rId5"/>
              </a:rPr>
              <a:t>agenda.pptx</a:t>
            </a:r>
            <a:r>
              <a:rPr lang="en-US" dirty="0" smtClean="0"/>
              <a:t> 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44963</TotalTime>
  <Words>337</Words>
  <Application>Microsoft Macintosh PowerPoint</Application>
  <PresentationFormat>On-screen Show (4:3)</PresentationFormat>
  <Paragraphs>58</Paragraphs>
  <Slides>5</Slides>
  <Notes>5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7" baseType="lpstr">
      <vt:lpstr>802-11-Submission</vt:lpstr>
      <vt:lpstr>Document</vt:lpstr>
      <vt:lpstr>Liaison Report for OmniRAN EC SG</vt:lpstr>
      <vt:lpstr>Abstract</vt:lpstr>
      <vt:lpstr>Key Activities</vt:lpstr>
      <vt:lpstr>Objectives for May</vt:lpstr>
      <vt:lpstr>References</vt:lpstr>
    </vt:vector>
  </TitlesOfParts>
  <Manager/>
  <Company>Research in Motion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OmniRAN EC SG Liaison Report</dc:title>
  <dc:subject/>
  <dc:creator>Michael Montemurro</dc:creator>
  <cp:keywords/>
  <dc:description/>
  <cp:lastModifiedBy>M. Montemurro</cp:lastModifiedBy>
  <cp:revision>312</cp:revision>
  <cp:lastPrinted>1998-02-10T13:28:06Z</cp:lastPrinted>
  <dcterms:created xsi:type="dcterms:W3CDTF">2005-01-04T21:26:55Z</dcterms:created>
  <dcterms:modified xsi:type="dcterms:W3CDTF">2013-03-21T19:35:54Z</dcterms:modified>
  <cp:category/>
</cp:coreProperties>
</file>