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326" r:id="rId4"/>
    <p:sldId id="327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12" y="-8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Michael Montemurro, Research in Motion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802.11-13/0357r0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OmniRANsg/" TargetMode="External"/><Relationship Id="rId4" Type="http://schemas.openxmlformats.org/officeDocument/2006/relationships/hyperlink" Target="https://mentor.ieee.org/omniran/documents" TargetMode="External"/><Relationship Id="rId5" Type="http://schemas.openxmlformats.org/officeDocument/2006/relationships/hyperlink" Target="https://mentor.ieee.org/omniran/dcn/13/omniran-13-0014-02-ecsg-march-2013-orlando-agenda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96300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March 2013 IEEE 802.11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Activities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Currently focused on defining </a:t>
            </a:r>
            <a:r>
              <a:rPr lang="en-US" smtClean="0"/>
              <a:t>the </a:t>
            </a:r>
            <a:r>
              <a:rPr lang="en-US" smtClean="0"/>
              <a:t>problem </a:t>
            </a:r>
            <a:r>
              <a:rPr lang="en-US" dirty="0" smtClean="0"/>
              <a:t>statement and scope, leading to the creation of a PAR and 5C.</a:t>
            </a:r>
          </a:p>
          <a:p>
            <a:r>
              <a:rPr lang="en-US" dirty="0" smtClean="0"/>
              <a:t>Review of feedback from presentations to IETF, IEEE 802.1, and EC.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OmniRAN</a:t>
            </a:r>
            <a:r>
              <a:rPr lang="en-US" dirty="0" smtClean="0"/>
              <a:t> use case </a:t>
            </a:r>
            <a:r>
              <a:rPr lang="en-US" dirty="0" smtClean="0"/>
              <a:t>proposals</a:t>
            </a:r>
          </a:p>
          <a:p>
            <a:r>
              <a:rPr lang="en-US" dirty="0" smtClean="0"/>
              <a:t>Discussion with IEEE 802.21 on the scope of </a:t>
            </a:r>
            <a:r>
              <a:rPr lang="en-US" dirty="0" err="1" smtClean="0"/>
              <a:t>OmniRAN</a:t>
            </a:r>
            <a:r>
              <a:rPr lang="en-US" dirty="0" smtClean="0"/>
              <a:t> relative to the scope of IEEE 802.21</a:t>
            </a:r>
          </a:p>
          <a:p>
            <a:r>
              <a:rPr lang="en-US" dirty="0" smtClean="0"/>
              <a:t>Liaison to 3GPP to obtain clarification on some technical aspects of SAMOG (3GPP TS 23.402)</a:t>
            </a:r>
          </a:p>
          <a:p>
            <a:r>
              <a:rPr lang="en-US" dirty="0" smtClean="0"/>
              <a:t>Request for PAR extension.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Objectives for May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Teleconferences: </a:t>
            </a:r>
            <a:r>
              <a:rPr lang="en-US" dirty="0" smtClean="0"/>
              <a:t>April 11</a:t>
            </a:r>
            <a:r>
              <a:rPr lang="en-US" baseline="30000" dirty="0" smtClean="0"/>
              <a:t>th</a:t>
            </a:r>
            <a:r>
              <a:rPr lang="en-US" dirty="0" smtClean="0"/>
              <a:t>, May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at</a:t>
            </a:r>
            <a:r>
              <a:rPr lang="en-US" dirty="0" smtClean="0"/>
              <a:t> 9am – details on </a:t>
            </a:r>
            <a:r>
              <a:rPr lang="en-US" dirty="0" err="1" smtClean="0"/>
              <a:t>OmniRAN</a:t>
            </a:r>
            <a:r>
              <a:rPr lang="en-US" dirty="0" smtClean="0"/>
              <a:t> SG website</a:t>
            </a:r>
            <a:endParaRPr lang="en-US" dirty="0" smtClean="0"/>
          </a:p>
          <a:p>
            <a:r>
              <a:rPr lang="en-US" dirty="0" smtClean="0"/>
              <a:t>Incorporate proposed use cases into </a:t>
            </a:r>
            <a:r>
              <a:rPr lang="en-US" dirty="0" smtClean="0"/>
              <a:t>an </a:t>
            </a:r>
            <a:r>
              <a:rPr lang="en-US" dirty="0" err="1" smtClean="0"/>
              <a:t>OmniRAN</a:t>
            </a:r>
            <a:r>
              <a:rPr lang="en-US" dirty="0" smtClean="0"/>
              <a:t> use case </a:t>
            </a:r>
            <a:r>
              <a:rPr lang="en-US" dirty="0" smtClean="0"/>
              <a:t>document</a:t>
            </a:r>
          </a:p>
          <a:p>
            <a:r>
              <a:rPr lang="en-US" dirty="0" smtClean="0"/>
              <a:t>Develop PAR submission documents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smtClean="0"/>
              <a:t>Target PAR submission on Jun 15</a:t>
            </a:r>
          </a:p>
        </p:txBody>
      </p:sp>
    </p:spTree>
    <p:extLst>
      <p:ext uri="{BB962C8B-B14F-4D97-AF65-F5344CB8AC3E}">
        <p14:creationId xmlns:p14="http://schemas.microsoft.com/office/powerpoint/2010/main" val="195589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website</a:t>
            </a:r>
          </a:p>
          <a:p>
            <a:pPr lvl="1"/>
            <a:r>
              <a:rPr lang="en-US" dirty="0">
                <a:hlinkClick r:id="rId3"/>
              </a:rPr>
              <a:t>http://www.ieee802.org/OmniRANsg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Document </a:t>
            </a:r>
            <a:r>
              <a:rPr lang="en-US" dirty="0" smtClean="0"/>
              <a:t>repository for </a:t>
            </a:r>
            <a:r>
              <a:rPr lang="en-US" dirty="0" err="1" smtClean="0"/>
              <a:t>OmniRAN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https://mentor.ieee.org/omniran/</a:t>
            </a:r>
            <a:r>
              <a:rPr lang="en-US" dirty="0" smtClean="0">
                <a:hlinkClick r:id="rId4"/>
              </a:rPr>
              <a:t>documents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Link to March 2013 </a:t>
            </a:r>
            <a:r>
              <a:rPr lang="en-US" dirty="0" err="1" smtClean="0"/>
              <a:t>OmniRAN</a:t>
            </a:r>
            <a:r>
              <a:rPr lang="en-US" dirty="0" smtClean="0"/>
              <a:t> Agenda:</a:t>
            </a:r>
          </a:p>
          <a:p>
            <a:pPr lvl="1"/>
            <a:r>
              <a:rPr lang="en-US" dirty="0">
                <a:hlinkClick r:id="rId5"/>
              </a:rPr>
              <a:t>https://mentor.ieee.org/omniran/dcn/13/omniran-13-0014-</a:t>
            </a:r>
            <a:r>
              <a:rPr lang="en-US" dirty="0" smtClean="0">
                <a:hlinkClick r:id="rId5"/>
              </a:rPr>
              <a:t>03-</a:t>
            </a:r>
            <a:r>
              <a:rPr lang="en-US" dirty="0">
                <a:hlinkClick r:id="rId5"/>
              </a:rPr>
              <a:t>ecsg-march-2013-orlando-</a:t>
            </a:r>
            <a:r>
              <a:rPr lang="en-US" dirty="0" smtClean="0">
                <a:hlinkClick r:id="rId5"/>
              </a:rPr>
              <a:t>agenda.pptx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44963</TotalTime>
  <Words>337</Words>
  <Application>Microsoft Macintosh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Liaison Report for OmniRAN EC SG</vt:lpstr>
      <vt:lpstr>Abstract</vt:lpstr>
      <vt:lpstr>Key Activities</vt:lpstr>
      <vt:lpstr>Objectives for May</vt:lpstr>
      <vt:lpstr>References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312</cp:revision>
  <cp:lastPrinted>1998-02-10T13:28:06Z</cp:lastPrinted>
  <dcterms:created xsi:type="dcterms:W3CDTF">2005-01-04T21:26:55Z</dcterms:created>
  <dcterms:modified xsi:type="dcterms:W3CDTF">2013-03-21T19:35:54Z</dcterms:modified>
  <cp:category/>
</cp:coreProperties>
</file>