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5" r:id="rId2"/>
    <p:sldId id="296" r:id="rId3"/>
    <p:sldId id="297" r:id="rId4"/>
    <p:sldId id="304" r:id="rId5"/>
    <p:sldId id="299" r:id="rId6"/>
    <p:sldId id="303" r:id="rId7"/>
    <p:sldId id="301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99CCFF"/>
    <a:srgbClr val="66FF99"/>
    <a:srgbClr val="FF3300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333" autoAdjust="0"/>
    <p:restoredTop sz="94659" autoAdjust="0"/>
  </p:normalViewPr>
  <p:slideViewPr>
    <p:cSldViewPr>
      <p:cViewPr varScale="1">
        <p:scale>
          <a:sx n="67" d="100"/>
          <a:sy n="67" d="100"/>
        </p:scale>
        <p:origin x="-45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4" y="3900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802.11-13/0351r0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3/19-13-0031-00-0000-march-2013-opening-report.ppt" TargetMode="External"/><Relationship Id="rId2" Type="http://schemas.openxmlformats.org/officeDocument/2006/relationships/hyperlink" Target="https://mentor.ieee.org/802.19/dcn/13/19-13-0032-04-0001-march-2013-tg1-agenda.xl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9/dcn/13/19-13-0033-00-0001-tg1-opening-report-for-march-2013.pptx" TargetMode="External"/><Relationship Id="rId4" Type="http://schemas.openxmlformats.org/officeDocument/2006/relationships/hyperlink" Target="https://mentor.ieee.org/802.19/dcn/13/19-13-0030-00-0000-march-2013-wg-agenda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802.19 </a:t>
            </a:r>
            <a:r>
              <a:rPr lang="en-US" dirty="0" smtClean="0"/>
              <a:t>Liaison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2013-03-20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522288" y="2278063"/>
          <a:ext cx="7664450" cy="2671762"/>
        </p:xfrm>
        <a:graphic>
          <a:graphicData uri="http://schemas.openxmlformats.org/presentationml/2006/ole">
            <p:oleObj spid="_x0000_s15362" name="Document" r:id="rId3" imgW="8262143" imgH="2875827" progId="Word.Document.8">
              <p:embed/>
            </p:oleObj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March 802.19 </a:t>
            </a:r>
            <a:r>
              <a:rPr lang="en-US" dirty="0" smtClean="0"/>
              <a:t>liaison report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 </a:t>
            </a:r>
            <a:r>
              <a:rPr lang="en-US" dirty="0" smtClean="0"/>
              <a:t>March Meeting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Working Group</a:t>
            </a:r>
          </a:p>
          <a:p>
            <a:pPr lvl="1"/>
            <a:r>
              <a:rPr lang="en-US" sz="2400" dirty="0" smtClean="0"/>
              <a:t>Review PARs under consideration</a:t>
            </a:r>
          </a:p>
          <a:p>
            <a:r>
              <a:rPr lang="en-US" sz="2800" dirty="0" smtClean="0"/>
              <a:t>Task </a:t>
            </a:r>
            <a:r>
              <a:rPr lang="en-US" sz="2800" dirty="0" smtClean="0"/>
              <a:t>Group 1 – TVWS Coexistence</a:t>
            </a:r>
          </a:p>
          <a:p>
            <a:pPr lvl="1"/>
            <a:r>
              <a:rPr lang="en-US" sz="2400" dirty="0" smtClean="0"/>
              <a:t>Complete letter ballot comment </a:t>
            </a:r>
            <a:r>
              <a:rPr lang="en-US" sz="2400" dirty="0" smtClean="0"/>
              <a:t>resolution</a:t>
            </a:r>
          </a:p>
          <a:p>
            <a:pPr lvl="1"/>
            <a:r>
              <a:rPr lang="en-US" sz="2400" dirty="0" smtClean="0"/>
              <a:t>Begin Recirculation after the </a:t>
            </a:r>
            <a:r>
              <a:rPr lang="en-US" sz="2400" dirty="0" smtClean="0"/>
              <a:t>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Assurance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802.19 ballot on the 802.15.4m CA document closed on February 28, </a:t>
            </a:r>
            <a:r>
              <a:rPr lang="en-US" sz="2600" dirty="0" smtClean="0"/>
              <a:t>2013</a:t>
            </a:r>
          </a:p>
          <a:p>
            <a:pPr lvl="1"/>
            <a:r>
              <a:rPr lang="en-US" sz="2200" dirty="0" smtClean="0"/>
              <a:t>Passed </a:t>
            </a:r>
            <a:r>
              <a:rPr lang="en-US" sz="2200" dirty="0" smtClean="0"/>
              <a:t>with vote of 30/0/0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802.19.1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fi-FI" sz="2600" dirty="0" smtClean="0"/>
              <a:t>Targeted TG1 </a:t>
            </a:r>
            <a:r>
              <a:rPr lang="fi-FI" sz="2600" dirty="0" smtClean="0"/>
              <a:t>Timeline:</a:t>
            </a:r>
            <a:endParaRPr lang="fi-FI" sz="2600" dirty="0" smtClean="0"/>
          </a:p>
          <a:p>
            <a:pPr lvl="1" eaLnBrk="1" hangingPunct="1"/>
            <a:r>
              <a:rPr lang="en-US" sz="2200" dirty="0" smtClean="0"/>
              <a:t>Recirculation </a:t>
            </a:r>
            <a:r>
              <a:rPr lang="en-US" sz="2200" dirty="0" smtClean="0"/>
              <a:t>Letter Ballot: March 2013</a:t>
            </a:r>
          </a:p>
          <a:p>
            <a:pPr lvl="1" eaLnBrk="1" hangingPunct="1"/>
            <a:r>
              <a:rPr lang="en-US" sz="2200" dirty="0" smtClean="0"/>
              <a:t>Recirculation Letter Ballot: July 2013</a:t>
            </a:r>
          </a:p>
          <a:p>
            <a:pPr lvl="1" eaLnBrk="1" hangingPunct="1"/>
            <a:r>
              <a:rPr lang="en-US" sz="2200" dirty="0" smtClean="0"/>
              <a:t>Form Sponsor Ballot Pool: July 2013</a:t>
            </a:r>
          </a:p>
          <a:p>
            <a:pPr lvl="1" eaLnBrk="1" hangingPunct="1"/>
            <a:r>
              <a:rPr lang="en-US" sz="2200" dirty="0" smtClean="0"/>
              <a:t>Initial Sponsor Ballot: November 2013</a:t>
            </a:r>
          </a:p>
          <a:p>
            <a:pPr lvl="1" eaLnBrk="1" hangingPunct="1"/>
            <a:r>
              <a:rPr lang="en-US" sz="2200" dirty="0" smtClean="0"/>
              <a:t>Recirculation Sponsor Ballot: March 2014</a:t>
            </a:r>
          </a:p>
          <a:p>
            <a:pPr lvl="1" eaLnBrk="1" hangingPunct="1"/>
            <a:r>
              <a:rPr lang="en-US" sz="2200" dirty="0" smtClean="0"/>
              <a:t>Final WG/EC Approval: July 2014</a:t>
            </a:r>
          </a:p>
          <a:p>
            <a:pPr lvl="1" eaLnBrk="1" hangingPunct="1"/>
            <a:r>
              <a:rPr lang="en-US" sz="2200" dirty="0" err="1" smtClean="0"/>
              <a:t>RevCom</a:t>
            </a:r>
            <a:r>
              <a:rPr lang="en-US" sz="2200" dirty="0" smtClean="0"/>
              <a:t>/Standards Board Approval: September 2014</a:t>
            </a:r>
          </a:p>
          <a:p>
            <a:pPr eaLnBrk="1" hangingPunct="1"/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685800"/>
            <a:ext cx="858202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mentor.ieee.org/802.19/dcn/13/19-13-0032-04-0001-march-2013-tg1-agenda.xls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mentor.ieee.org/802.19/dcn/13/19-13-0031-00-0000-march-2013-opening-report.ppt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mentor.ieee.org/802.19/dcn/13/19-13-0030-00-0000-march-2013-wg-agenda.xls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mentor.ieee.org/802.19/dcn/13/19-13-0033-00-0001-tg1-opening-report-for-march-2013.pptx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21558</TotalTime>
  <Words>185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March 802.19 Liaison Report</vt:lpstr>
      <vt:lpstr>Abstract</vt:lpstr>
      <vt:lpstr>802.19 March Meeting Plan</vt:lpstr>
      <vt:lpstr>Coexistence Assurance Documents</vt:lpstr>
      <vt:lpstr>802.19.1</vt:lpstr>
      <vt:lpstr>Slide 6</vt:lpstr>
      <vt:lpstr>References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Eldad Perahia</cp:lastModifiedBy>
  <cp:revision>822</cp:revision>
  <cp:lastPrinted>1998-02-10T13:28:06Z</cp:lastPrinted>
  <dcterms:created xsi:type="dcterms:W3CDTF">2006-05-16T19:53:05Z</dcterms:created>
  <dcterms:modified xsi:type="dcterms:W3CDTF">2013-03-19T23:48:51Z</dcterms:modified>
</cp:coreProperties>
</file>