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7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rge Cherian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5EC"/>
    <a:srgbClr val="ECBBCA"/>
    <a:srgbClr val="FF717A"/>
    <a:srgbClr val="7394FF"/>
    <a:srgbClr val="FFA264"/>
    <a:srgbClr val="FFF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107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59542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560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802.11-13/0346r0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77443"/>
              </p:ext>
            </p:extLst>
          </p:nvPr>
        </p:nvGraphicFramePr>
        <p:xfrm>
          <a:off x="609600" y="2362200"/>
          <a:ext cx="7924800" cy="224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Sumitomo </a:t>
                      </a:r>
                      <a:r>
                        <a:rPr lang="en-US" altLang="ja-JP" sz="1200" dirty="0" err="1" smtClean="0"/>
                        <a:t>Seimei</a:t>
                      </a:r>
                      <a:r>
                        <a:rPr lang="en-US" altLang="ja-JP" sz="1200" dirty="0" smtClean="0"/>
                        <a:t> Kyoto Bldg. 8F, 62 </a:t>
                      </a:r>
                      <a:r>
                        <a:rPr lang="en-US" altLang="ja-JP" sz="1200" dirty="0" err="1" smtClean="0"/>
                        <a:t>Tukiboko-cho</a:t>
                      </a:r>
                      <a:r>
                        <a:rPr lang="en-US" altLang="ja-JP" sz="1200" dirty="0" smtClean="0"/>
                        <a:t>, Shimogyo, 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cas@trans-nt.com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George </a:t>
                      </a:r>
                      <a:r>
                        <a:rPr kumimoji="1" lang="en-US" altLang="ja-JP" sz="1200" dirty="0" err="1" smtClean="0"/>
                        <a:t>Cherian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Qualcomm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+1-858-651-6645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gcherian@qti.qualcomm.com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IP Address assignment: Offline discussion summary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2013-03-18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US" altLang="ja-JP" dirty="0" smtClean="0"/>
              <a:t>Summary: Include both options</a:t>
            </a: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5800" cy="5334000"/>
          </a:xfrm>
          <a:noFill/>
          <a:ln/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0" dirty="0"/>
              <a:t>REASON: Proposals address different use-cases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pPr marL="0" indent="0">
              <a:buNone/>
            </a:pPr>
            <a:r>
              <a:rPr lang="en-US" u="sng" dirty="0" smtClean="0"/>
              <a:t>Use of DHCP using HLP</a:t>
            </a:r>
            <a:endParaRPr lang="en-US" u="sng" dirty="0"/>
          </a:p>
          <a:p>
            <a:pPr marL="0" indent="0">
              <a:buNone/>
            </a:pPr>
            <a:r>
              <a:rPr lang="en-US" b="0" dirty="0"/>
              <a:t>Benefits:</a:t>
            </a:r>
          </a:p>
          <a:p>
            <a:r>
              <a:rPr lang="en-US" b="0" dirty="0"/>
              <a:t>IP address continuity</a:t>
            </a:r>
          </a:p>
          <a:p>
            <a:r>
              <a:rPr lang="en-US" b="0" dirty="0"/>
              <a:t>More general</a:t>
            </a:r>
          </a:p>
          <a:p>
            <a:pPr marL="0" indent="0">
              <a:buNone/>
            </a:pPr>
            <a:r>
              <a:rPr lang="en-US" b="0" dirty="0"/>
              <a:t>Cost:</a:t>
            </a:r>
          </a:p>
          <a:p>
            <a:r>
              <a:rPr lang="en-US" b="0" dirty="0"/>
              <a:t>Additional rounds of signaling before data transmission can begin [2 additional roundtrips: (</a:t>
            </a:r>
            <a:r>
              <a:rPr lang="en-US" b="0" dirty="0" err="1"/>
              <a:t>i</a:t>
            </a:r>
            <a:r>
              <a:rPr lang="en-US" b="0" dirty="0"/>
              <a:t>) for Duplicate Address detection for IPv6; (ii) for DNS MAC address discovery </a:t>
            </a:r>
            <a:r>
              <a:rPr lang="en-US" b="0" smtClean="0"/>
              <a:t>for local DNS]</a:t>
            </a:r>
            <a:endParaRPr lang="en-US" b="0" dirty="0"/>
          </a:p>
          <a:p>
            <a:r>
              <a:rPr lang="en-US" b="0" dirty="0"/>
              <a:t>Additional latency for IPv6: Duplicate Address detection requires that the all the existing/associated devices need to be given time to respond to the query sent out by the new incoming device. Deployment of “Optimistic DAD (RFC4429</a:t>
            </a:r>
            <a:r>
              <a:rPr lang="en-US" b="0" dirty="0" smtClean="0"/>
              <a:t>)” </a:t>
            </a:r>
            <a:r>
              <a:rPr lang="en-US" b="0" dirty="0"/>
              <a:t>can reduce this latency</a:t>
            </a:r>
          </a:p>
          <a:p>
            <a:r>
              <a:rPr lang="en-US" b="0" dirty="0"/>
              <a:t>Association response may be delayed if DHCP server does not respond in time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pPr marL="0" indent="0">
              <a:buNone/>
            </a:pPr>
            <a:r>
              <a:rPr lang="en-US" u="sng" dirty="0"/>
              <a:t>FILS IP Address assignment</a:t>
            </a:r>
          </a:p>
          <a:p>
            <a:pPr marL="0" indent="0">
              <a:buNone/>
            </a:pPr>
            <a:r>
              <a:rPr lang="en-US" b="0" dirty="0"/>
              <a:t>Benefits:</a:t>
            </a:r>
          </a:p>
          <a:p>
            <a:r>
              <a:rPr lang="en-US" b="0" dirty="0"/>
              <a:t>No additional signaling: helps in crowded situations, transit stations to reduce signaling storms</a:t>
            </a:r>
          </a:p>
          <a:p>
            <a:r>
              <a:rPr lang="en-US" b="0" dirty="0"/>
              <a:t>IP address locally </a:t>
            </a:r>
            <a:r>
              <a:rPr lang="en-US" b="0" dirty="0" smtClean="0"/>
              <a:t>assigned (by AP): </a:t>
            </a:r>
            <a:r>
              <a:rPr lang="en-US" b="0" dirty="0"/>
              <a:t>Does not introduce additional latency to send Association Response message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pPr marL="0" indent="0">
              <a:buNone/>
            </a:pPr>
            <a:r>
              <a:rPr lang="en-US" b="0" dirty="0"/>
              <a:t>Cost</a:t>
            </a:r>
          </a:p>
          <a:p>
            <a:r>
              <a:rPr lang="en-US" b="0" dirty="0"/>
              <a:t>Minimized feature set (only limited options of DHCP are supported)</a:t>
            </a:r>
          </a:p>
          <a:p>
            <a:r>
              <a:rPr lang="en-US" b="0" dirty="0"/>
              <a:t>IP address continuity outside of an ESS not supported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mechanism to use?</a:t>
            </a:r>
          </a:p>
          <a:p>
            <a:r>
              <a:rPr lang="en-US" b="0" dirty="0" smtClean="0"/>
              <a:t>Based on application requirement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to select the IP address assignment method?</a:t>
            </a:r>
          </a:p>
          <a:p>
            <a:r>
              <a:rPr lang="en-US" b="0" dirty="0" smtClean="0"/>
              <a:t>Beacon/Probe Response advertises which options are supported by the AP</a:t>
            </a:r>
          </a:p>
          <a:p>
            <a:r>
              <a:rPr lang="en-US" b="0" dirty="0" smtClean="0"/>
              <a:t>STA selects the appropriate option based on the AP support and the application requirement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79245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64745</TotalTime>
  <Words>175</Words>
  <Application>Microsoft Office PowerPoint</Application>
  <PresentationFormat>On-screen Show (4:3)</PresentationFormat>
  <Paragraphs>67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IP Address assignment: Offline discussion summary</vt:lpstr>
      <vt:lpstr>Summary: Include both options</vt:lpstr>
      <vt:lpstr>Which one to use?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George Cherian</cp:lastModifiedBy>
  <cp:revision>168</cp:revision>
  <cp:lastPrinted>1998-02-10T13:28:06Z</cp:lastPrinted>
  <dcterms:created xsi:type="dcterms:W3CDTF">2013-03-18T12:09:42Z</dcterms:created>
  <dcterms:modified xsi:type="dcterms:W3CDTF">2013-03-19T18:33:13Z</dcterms:modified>
</cp:coreProperties>
</file>