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79" r:id="rId15"/>
    <p:sldId id="462" r:id="rId16"/>
    <p:sldId id="484" r:id="rId17"/>
    <p:sldId id="464" r:id="rId18"/>
    <p:sldId id="495" r:id="rId19"/>
    <p:sldId id="470" r:id="rId20"/>
    <p:sldId id="475"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19" autoAdjust="0"/>
    <p:restoredTop sz="94761" autoAdjust="0"/>
  </p:normalViewPr>
  <p:slideViewPr>
    <p:cSldViewPr>
      <p:cViewPr varScale="1">
        <p:scale>
          <a:sx n="86" d="100"/>
          <a:sy n="86" d="100"/>
        </p:scale>
        <p:origin x="-176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
        <p:nvSpPr>
          <p:cNvPr id="10"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
        <p:nvSpPr>
          <p:cNvPr id="6"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
        <p:nvSpPr>
          <p:cNvPr id="5" name="Date Placeholder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802.11-13/0335r1</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2013-03-19</a:t>
            </a: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2697" imgH="255087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TGaj March 2013 Report</a:t>
            </a:r>
          </a:p>
        </p:txBody>
      </p:sp>
      <p:sp>
        <p:nvSpPr>
          <p:cNvPr id="13"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sz="half" idx="1"/>
          </p:nvPr>
        </p:nvSpPr>
        <p:spPr/>
        <p:txBody>
          <a:bodyPr/>
          <a:lstStyle/>
          <a:p>
            <a:r>
              <a:rPr lang="en-US" sz="2000" dirty="0" smtClean="0"/>
              <a:t>Set agenda for the week</a:t>
            </a:r>
          </a:p>
          <a:p>
            <a:r>
              <a:rPr lang="en-US" sz="2000" dirty="0" smtClean="0"/>
              <a:t>Review from January</a:t>
            </a:r>
          </a:p>
          <a:p>
            <a:r>
              <a:rPr lang="en-US" sz="2000" dirty="0" smtClean="0"/>
              <a:t>Approve minutes from January</a:t>
            </a:r>
          </a:p>
          <a:p>
            <a:r>
              <a:rPr lang="en-US" sz="2000" dirty="0" smtClean="0"/>
              <a:t>Task Group Documents</a:t>
            </a:r>
          </a:p>
          <a:p>
            <a:pPr lvl="1"/>
            <a:r>
              <a:rPr lang="en-US" sz="1600" dirty="0" smtClean="0"/>
              <a:t>Usage model</a:t>
            </a:r>
          </a:p>
          <a:p>
            <a:pPr lvl="1"/>
            <a:r>
              <a:rPr lang="en-US" sz="1600" dirty="0" smtClean="0"/>
              <a:t>Functional Requirements</a:t>
            </a:r>
          </a:p>
          <a:p>
            <a:pPr lvl="1"/>
            <a:r>
              <a:rPr lang="en-US" sz="1600" dirty="0" smtClean="0"/>
              <a:t>Evaluation Methodology</a:t>
            </a:r>
          </a:p>
          <a:p>
            <a:pPr lvl="1"/>
            <a:r>
              <a:rPr lang="en-US" sz="1600" dirty="0" smtClean="0"/>
              <a:t>Channel measurement and model for 45GHz</a:t>
            </a:r>
          </a:p>
          <a:p>
            <a:r>
              <a:rPr lang="en-US" sz="2000" dirty="0" smtClean="0"/>
              <a:t>Other presentations</a:t>
            </a:r>
          </a:p>
          <a:p>
            <a:pPr>
              <a:buNone/>
            </a:pPr>
            <a:endParaRPr lang="en-US" sz="2000" dirty="0"/>
          </a:p>
        </p:txBody>
      </p:sp>
      <p:sp>
        <p:nvSpPr>
          <p:cNvPr id="8" name="Content Placeholder 7"/>
          <p:cNvSpPr>
            <a:spLocks noGrp="1"/>
          </p:cNvSpPr>
          <p:nvPr>
            <p:ph sz="half" idx="2"/>
          </p:nvPr>
        </p:nvSpPr>
        <p:spPr/>
        <p:txBody>
          <a:bodyPr/>
          <a:lstStyle/>
          <a:p>
            <a:r>
              <a:rPr lang="en-US" sz="2000" dirty="0" smtClean="0"/>
              <a:t>Conference calls</a:t>
            </a:r>
          </a:p>
          <a:p>
            <a:r>
              <a:rPr lang="en-US" sz="2000" dirty="0" smtClean="0"/>
              <a:t>Planning for April</a:t>
            </a:r>
          </a:p>
          <a:p>
            <a:endParaRPr lang="en-US" sz="2000"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13/292, Backward compatibility of 11aj with 11ad, Carlos Cordeiro</a:t>
            </a:r>
          </a:p>
          <a:p>
            <a:pPr>
              <a:lnSpc>
                <a:spcPct val="80000"/>
              </a:lnSpc>
            </a:pPr>
            <a:r>
              <a:rPr lang="en-US" dirty="0" smtClean="0"/>
              <a:t>Task group documents</a:t>
            </a:r>
          </a:p>
          <a:p>
            <a:pPr lvl="1"/>
            <a:r>
              <a:rPr lang="en-US" dirty="0" smtClean="0"/>
              <a:t>Usage model, 12/1245r2, </a:t>
            </a:r>
            <a:r>
              <a:rPr lang="en-US" dirty="0" err="1" smtClean="0"/>
              <a:t>Jiamin</a:t>
            </a:r>
            <a:r>
              <a:rPr lang="en-US" dirty="0" smtClean="0"/>
              <a:t> Chen</a:t>
            </a:r>
          </a:p>
          <a:p>
            <a:pPr lvl="1"/>
            <a:r>
              <a:rPr lang="en-US" dirty="0" smtClean="0"/>
              <a:t>Functional Requirements, 12/1301r2, Bo Sun</a:t>
            </a:r>
          </a:p>
          <a:p>
            <a:pPr lvl="1"/>
            <a:r>
              <a:rPr lang="en-US" dirty="0" smtClean="0"/>
              <a:t>Evaluation Methodology, 12/1382r0, Xiaoming Peng</a:t>
            </a:r>
          </a:p>
          <a:p>
            <a:pPr lvl="1"/>
            <a:r>
              <a:rPr lang="en-US" dirty="0" smtClean="0"/>
              <a:t>Channel measurement and model for 45GHz, 12/1361r0, </a:t>
            </a:r>
            <a:r>
              <a:rPr lang="en-US" dirty="0" err="1" smtClean="0"/>
              <a:t>Haiming</a:t>
            </a:r>
            <a:r>
              <a:rPr lang="en-US" dirty="0" smtClean="0"/>
              <a:t> Wang</a:t>
            </a:r>
          </a:p>
          <a:p>
            <a:pPr lvl="1"/>
            <a:r>
              <a:rPr lang="en-US" dirty="0" smtClean="0"/>
              <a:t>Selection Procedure, 12/1359r0, Xiaoming Peng</a:t>
            </a:r>
          </a:p>
          <a:p>
            <a:pPr lvl="1">
              <a:lnSpc>
                <a:spcPct val="80000"/>
              </a:lnSpc>
            </a:pPr>
            <a:endParaRPr lang="en-US" dirty="0" smtClean="0"/>
          </a:p>
          <a:p>
            <a:pPr>
              <a:lnSpc>
                <a:spcPct val="80000"/>
              </a:lnSpc>
            </a:pPr>
            <a:r>
              <a:rPr lang="en-US" dirty="0" err="1" smtClean="0"/>
              <a:t>RoF</a:t>
            </a:r>
            <a:r>
              <a:rPr lang="en-US" dirty="0" smtClean="0"/>
              <a:t> </a:t>
            </a:r>
            <a:r>
              <a:rPr lang="en-US" dirty="0" smtClean="0"/>
              <a:t>Extension Link Backhaul – </a:t>
            </a:r>
            <a:r>
              <a:rPr lang="en-US" dirty="0" smtClean="0"/>
              <a:t>11-13/0177r</a:t>
            </a:r>
            <a:r>
              <a:rPr lang="en-US" dirty="0"/>
              <a:t>1</a:t>
            </a:r>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TGaj Agenda for the Week</a:t>
            </a:r>
            <a:endParaRPr lang="en-US" dirty="0"/>
          </a:p>
        </p:txBody>
      </p:sp>
      <p:sp>
        <p:nvSpPr>
          <p:cNvPr id="3" name="Content Placeholder 2"/>
          <p:cNvSpPr>
            <a:spLocks noGrp="1"/>
          </p:cNvSpPr>
          <p:nvPr>
            <p:ph sz="half" idx="1"/>
          </p:nvPr>
        </p:nvSpPr>
        <p:spPr>
          <a:xfrm>
            <a:off x="685800" y="1676400"/>
            <a:ext cx="3810000" cy="4419600"/>
          </a:xfrm>
        </p:spPr>
        <p:txBody>
          <a:bodyPr/>
          <a:lstStyle/>
          <a:p>
            <a:pPr>
              <a:lnSpc>
                <a:spcPct val="90000"/>
              </a:lnSpc>
            </a:pPr>
            <a:r>
              <a:rPr lang="en-US" sz="1800" dirty="0" smtClean="0"/>
              <a:t>Tuesday March 19</a:t>
            </a:r>
            <a:r>
              <a:rPr lang="en-US" sz="1800" baseline="30000" dirty="0" smtClean="0"/>
              <a:t>th</a:t>
            </a:r>
            <a:r>
              <a:rPr lang="en-US" sz="1800" dirty="0" smtClean="0"/>
              <a:t>, 08:00 – 10:0</a:t>
            </a:r>
            <a:r>
              <a:rPr lang="en-US" sz="1800" dirty="0" smtClean="0">
                <a:sym typeface="Wingdings" pitchFamily="2" charset="2"/>
              </a:rPr>
              <a:t>0</a:t>
            </a:r>
          </a:p>
          <a:p>
            <a:pPr lvl="1"/>
            <a:r>
              <a:rPr lang="en-US" sz="1600" dirty="0" smtClean="0"/>
              <a:t>Set agenda for the week</a:t>
            </a:r>
          </a:p>
          <a:p>
            <a:pPr lvl="1"/>
            <a:r>
              <a:rPr lang="en-US" sz="1600" dirty="0" smtClean="0"/>
              <a:t>Review from January</a:t>
            </a:r>
          </a:p>
          <a:p>
            <a:pPr lvl="1"/>
            <a:r>
              <a:rPr lang="en-US" sz="1600" dirty="0" smtClean="0"/>
              <a:t>Approve minutes from January</a:t>
            </a:r>
          </a:p>
          <a:p>
            <a:pPr lvl="1"/>
            <a:r>
              <a:rPr lang="en-US" sz="1600" dirty="0" smtClean="0"/>
              <a:t>Task group </a:t>
            </a:r>
            <a:r>
              <a:rPr lang="en-US" sz="1600" dirty="0" smtClean="0"/>
              <a:t>documents</a:t>
            </a:r>
          </a:p>
          <a:p>
            <a:pPr lvl="2"/>
            <a:r>
              <a:rPr lang="en-US" sz="1200" dirty="0" smtClean="0"/>
              <a:t>12/1245r2</a:t>
            </a:r>
            <a:endParaRPr lang="en-US" sz="1200" dirty="0" smtClean="0"/>
          </a:p>
          <a:p>
            <a:pPr>
              <a:lnSpc>
                <a:spcPct val="90000"/>
              </a:lnSpc>
            </a:pPr>
            <a:r>
              <a:rPr lang="en-US" sz="1800" dirty="0" smtClean="0"/>
              <a:t>Thursday March 21</a:t>
            </a:r>
            <a:r>
              <a:rPr lang="en-US" sz="1800" baseline="30000" dirty="0" smtClean="0"/>
              <a:t>st</a:t>
            </a:r>
            <a:r>
              <a:rPr lang="en-US" sz="1800" dirty="0" smtClean="0"/>
              <a:t>, 13:30 – 15:3</a:t>
            </a:r>
            <a:r>
              <a:rPr lang="en-US" sz="1800" dirty="0" smtClean="0">
                <a:sym typeface="Wingdings" pitchFamily="2" charset="2"/>
              </a:rPr>
              <a:t>0</a:t>
            </a:r>
          </a:p>
          <a:p>
            <a:pPr lvl="1">
              <a:lnSpc>
                <a:spcPct val="90000"/>
              </a:lnSpc>
            </a:pPr>
            <a:r>
              <a:rPr lang="en-US" sz="1400" dirty="0" smtClean="0"/>
              <a:t>13/292</a:t>
            </a:r>
          </a:p>
          <a:p>
            <a:pPr lvl="1">
              <a:lnSpc>
                <a:spcPct val="90000"/>
              </a:lnSpc>
            </a:pPr>
            <a:r>
              <a:rPr lang="en-US" sz="1400" dirty="0" smtClean="0"/>
              <a:t>13/177r1</a:t>
            </a:r>
          </a:p>
          <a:p>
            <a:pPr lvl="1">
              <a:lnSpc>
                <a:spcPct val="90000"/>
              </a:lnSpc>
            </a:pPr>
            <a:endParaRPr lang="en-US" sz="1400" dirty="0" smtClean="0">
              <a:sym typeface="Wingdings" pitchFamily="2" charset="2"/>
            </a:endParaRPr>
          </a:p>
        </p:txBody>
      </p:sp>
      <p:sp>
        <p:nvSpPr>
          <p:cNvPr id="4" name="Content Placeholder 3"/>
          <p:cNvSpPr>
            <a:spLocks noGrp="1"/>
          </p:cNvSpPr>
          <p:nvPr>
            <p:ph sz="half" idx="2"/>
          </p:nvPr>
        </p:nvSpPr>
        <p:spPr>
          <a:xfrm>
            <a:off x="4648200" y="1752600"/>
            <a:ext cx="3810000" cy="4343400"/>
          </a:xfrm>
        </p:spPr>
        <p:txBody>
          <a:bodyPr/>
          <a:lstStyle/>
          <a:p>
            <a:pPr>
              <a:lnSpc>
                <a:spcPct val="90000"/>
              </a:lnSpc>
            </a:pPr>
            <a:r>
              <a:rPr lang="en-US" sz="1800" dirty="0" smtClean="0"/>
              <a:t>Thursday March 21</a:t>
            </a:r>
            <a:r>
              <a:rPr lang="en-US" sz="1800" baseline="30000" dirty="0" smtClean="0"/>
              <a:t>st</a:t>
            </a:r>
            <a:r>
              <a:rPr lang="en-US" sz="1800" dirty="0" smtClean="0"/>
              <a:t>, 16:00 – 18:0</a:t>
            </a:r>
            <a:r>
              <a:rPr lang="en-US" sz="1800" dirty="0" smtClean="0">
                <a:sym typeface="Wingdings" pitchFamily="2" charset="2"/>
              </a:rPr>
              <a:t>0</a:t>
            </a:r>
          </a:p>
          <a:p>
            <a:pPr lvl="1">
              <a:lnSpc>
                <a:spcPct val="90000"/>
              </a:lnSpc>
            </a:pPr>
            <a:endParaRPr lang="en-US" sz="1400" dirty="0" smtClean="0">
              <a:sym typeface="Wingdings" pitchFamily="2" charset="2"/>
            </a:endParaRPr>
          </a:p>
          <a:p>
            <a:pPr lvl="1">
              <a:lnSpc>
                <a:spcPct val="90000"/>
              </a:lnSpc>
            </a:pPr>
            <a:endParaRPr lang="en-US" sz="1600" dirty="0" smtClean="0"/>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
        <p:nvSpPr>
          <p:cNvPr id="9"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Agenda for Tuesday March 19</a:t>
            </a:r>
            <a:r>
              <a:rPr lang="en-US" baseline="30000" dirty="0" smtClean="0"/>
              <a:t>th</a:t>
            </a:r>
            <a:r>
              <a:rPr lang="en-US" dirty="0" smtClean="0"/>
              <a:t>, 08:00 – 10:0</a:t>
            </a:r>
            <a:r>
              <a:rPr lang="en-US" dirty="0" smtClean="0">
                <a:sym typeface="Wingdings" pitchFamily="2" charset="2"/>
              </a:rPr>
              <a:t>0</a:t>
            </a:r>
          </a:p>
        </p:txBody>
      </p:sp>
      <p:sp>
        <p:nvSpPr>
          <p:cNvPr id="3" name="Content Placeholder 2"/>
          <p:cNvSpPr>
            <a:spLocks noGrp="1"/>
          </p:cNvSpPr>
          <p:nvPr>
            <p:ph idx="1"/>
          </p:nvPr>
        </p:nvSpPr>
        <p:spPr/>
        <p:txBody>
          <a:bodyPr/>
          <a:lstStyle/>
          <a:p>
            <a:r>
              <a:rPr lang="en-US" dirty="0" smtClean="0"/>
              <a:t>Set agenda for the week</a:t>
            </a:r>
          </a:p>
          <a:p>
            <a:r>
              <a:rPr lang="en-US" dirty="0" smtClean="0"/>
              <a:t>Review from January</a:t>
            </a:r>
          </a:p>
          <a:p>
            <a:r>
              <a:rPr lang="en-US" dirty="0" smtClean="0"/>
              <a:t>Approve minutes from January</a:t>
            </a:r>
          </a:p>
          <a:p>
            <a:r>
              <a:rPr lang="en-US" dirty="0" smtClean="0"/>
              <a:t>Task group documents</a:t>
            </a:r>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Notes for Tuesday March 19</a:t>
            </a:r>
            <a:r>
              <a:rPr lang="en-US" baseline="30000" dirty="0" smtClean="0"/>
              <a:t>th</a:t>
            </a:r>
            <a:r>
              <a:rPr lang="en-US" dirty="0" smtClean="0"/>
              <a:t>, 08:00 – 10:0</a:t>
            </a:r>
            <a:r>
              <a:rPr lang="en-US" dirty="0" smtClean="0">
                <a:sym typeface="Wingdings" pitchFamily="2" charset="2"/>
              </a:rPr>
              <a:t>0</a:t>
            </a:r>
          </a:p>
        </p:txBody>
      </p:sp>
      <p:sp>
        <p:nvSpPr>
          <p:cNvPr id="3" name="Content Placeholder 2"/>
          <p:cNvSpPr>
            <a:spLocks noGrp="1"/>
          </p:cNvSpPr>
          <p:nvPr>
            <p:ph idx="1"/>
          </p:nvPr>
        </p:nvSpPr>
        <p:spPr/>
        <p:txBody>
          <a:bodyPr/>
          <a:lstStyle/>
          <a:p>
            <a:pPr marL="342900" lvl="1" indent="-342900">
              <a:buFontTx/>
              <a:buChar char="•"/>
            </a:pPr>
            <a:r>
              <a:rPr lang="en-US" dirty="0" smtClean="0"/>
              <a:t>Usage model, 12/1245r2, </a:t>
            </a:r>
            <a:r>
              <a:rPr lang="en-US" dirty="0" err="1" smtClean="0"/>
              <a:t>Jiamin</a:t>
            </a:r>
            <a:r>
              <a:rPr lang="en-US" dirty="0" smtClean="0"/>
              <a:t> Chen</a:t>
            </a:r>
          </a:p>
          <a:p>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15</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Shenzhen</a:t>
            </a:r>
            <a:endParaRPr lang="en-US" dirty="0"/>
          </a:p>
        </p:txBody>
      </p:sp>
      <p:sp>
        <p:nvSpPr>
          <p:cNvPr id="3" name="Content Placeholder 2"/>
          <p:cNvSpPr>
            <a:spLocks noGrp="1"/>
          </p:cNvSpPr>
          <p:nvPr>
            <p:ph idx="1"/>
          </p:nvPr>
        </p:nvSpPr>
        <p:spPr>
          <a:xfrm>
            <a:off x="685800" y="1828800"/>
            <a:ext cx="7772400" cy="4114800"/>
          </a:xfrm>
        </p:spPr>
        <p:txBody>
          <a:bodyPr/>
          <a:lstStyle/>
          <a:p>
            <a:r>
              <a:rPr lang="en-US" sz="2200" dirty="0" smtClean="0"/>
              <a:t>Reviewed the updated TG Usage Model – 11-12/1245r2 </a:t>
            </a:r>
          </a:p>
          <a:p>
            <a:r>
              <a:rPr lang="en-US" sz="2200" dirty="0" smtClean="0"/>
              <a:t>Reviewed the updated TG Functional Requirement – 11-12/1301r2</a:t>
            </a:r>
          </a:p>
          <a:p>
            <a:r>
              <a:rPr lang="en-US" sz="2200" dirty="0" smtClean="0"/>
              <a:t>Reviewed the TG Evaluation Methodology – 11-12/1382r0</a:t>
            </a:r>
          </a:p>
          <a:p>
            <a:r>
              <a:rPr lang="en-US" sz="2200" dirty="0" smtClean="0"/>
              <a:t>Presented a new contribution on Proposal of </a:t>
            </a:r>
            <a:r>
              <a:rPr lang="en-US" sz="2200" dirty="0" err="1" smtClean="0"/>
              <a:t>RoF</a:t>
            </a:r>
            <a:r>
              <a:rPr lang="en-US" sz="2200" dirty="0" smtClean="0"/>
              <a:t> Extension Link Backhaul – 11-13/0177r0</a:t>
            </a:r>
          </a:p>
          <a:p>
            <a:r>
              <a:rPr lang="en-US" sz="2200" dirty="0" smtClean="0"/>
              <a:t>Presented a new contribution on Backward Compatibility Feature for 802.11aj - 11-13/0175r0</a:t>
            </a:r>
          </a:p>
          <a:p>
            <a:r>
              <a:rPr lang="en-US" sz="2000" dirty="0" smtClean="0"/>
              <a:t>Presented a new contribution on Proposal of Channelization for 802.11aj - 11-13/176r0</a:t>
            </a:r>
          </a:p>
          <a:p>
            <a:r>
              <a:rPr lang="en-US" sz="2000" dirty="0" smtClean="0"/>
              <a:t>Presented a new contribution on A Simplified Method for Beamforming Training Procedure for Multi-band Capable MM-Wave Device” - 11-13/0178r1</a:t>
            </a:r>
          </a:p>
          <a:p>
            <a:endParaRPr lang="en-US" sz="2200" dirty="0" smtClean="0"/>
          </a:p>
          <a:p>
            <a:pPr lvl="1"/>
            <a:endParaRPr lang="en-US" dirty="0" smtClean="0"/>
          </a:p>
          <a:p>
            <a:pPr lvl="1"/>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16</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Minutes</a:t>
            </a:r>
            <a:endParaRPr lang="en-US" dirty="0"/>
          </a:p>
        </p:txBody>
      </p:sp>
      <p:sp>
        <p:nvSpPr>
          <p:cNvPr id="3" name="Content Placeholder 2"/>
          <p:cNvSpPr>
            <a:spLocks noGrp="1"/>
          </p:cNvSpPr>
          <p:nvPr>
            <p:ph idx="1"/>
          </p:nvPr>
        </p:nvSpPr>
        <p:spPr/>
        <p:txBody>
          <a:bodyPr/>
          <a:lstStyle/>
          <a:p>
            <a:r>
              <a:rPr lang="en-US" dirty="0" smtClean="0"/>
              <a:t>Motion to approve Jan 2013 TGaj minutes as contained in 11-13-0179r0</a:t>
            </a:r>
          </a:p>
          <a:p>
            <a:endParaRPr lang="en-US" dirty="0" smtClean="0"/>
          </a:p>
          <a:p>
            <a:r>
              <a:rPr lang="en-US" dirty="0" smtClean="0"/>
              <a:t>Move</a:t>
            </a:r>
            <a:r>
              <a:rPr lang="en-US" dirty="0" smtClean="0"/>
              <a:t>: </a:t>
            </a:r>
            <a:r>
              <a:rPr lang="en-US" dirty="0" err="1" smtClean="0"/>
              <a:t>Jiamin</a:t>
            </a:r>
            <a:r>
              <a:rPr lang="en-US" dirty="0" smtClean="0"/>
              <a:t> Chen</a:t>
            </a:r>
            <a:endParaRPr lang="en-US" dirty="0" smtClean="0"/>
          </a:p>
          <a:p>
            <a:r>
              <a:rPr lang="en-US" dirty="0" smtClean="0"/>
              <a:t>Second</a:t>
            </a:r>
            <a:r>
              <a:rPr lang="en-US" dirty="0" smtClean="0"/>
              <a:t>: Bo Sun</a:t>
            </a:r>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17</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Backup</a:t>
            </a:r>
            <a:endParaRPr lang="en-US" dirty="0"/>
          </a:p>
        </p:txBody>
      </p:sp>
      <p:sp>
        <p:nvSpPr>
          <p:cNvPr id="8" name="Subtitle 7"/>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
        <p:nvSpPr>
          <p:cNvPr id="6" name="Date Placeholder 5"/>
          <p:cNvSpPr>
            <a:spLocks noGrp="1"/>
          </p:cNvSpPr>
          <p:nvPr>
            <p:ph type="dt" sz="half" idx="2"/>
          </p:nvPr>
        </p:nvSpPr>
        <p:spPr/>
        <p:txBody>
          <a:bodyPr/>
          <a:lstStyle/>
          <a:p>
            <a:pPr>
              <a:defRPr/>
            </a:pPr>
            <a:r>
              <a:rPr lang="en-US" dirty="0" smtClean="0"/>
              <a:t>March 2013</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April</a:t>
            </a:r>
            <a:endParaRPr lang="en-US" dirty="0"/>
          </a:p>
        </p:txBody>
      </p:sp>
      <p:sp>
        <p:nvSpPr>
          <p:cNvPr id="3" name="Content Placeholder 2"/>
          <p:cNvSpPr>
            <a:spLocks noGrp="1"/>
          </p:cNvSpPr>
          <p:nvPr>
            <p:ph idx="1"/>
          </p:nvPr>
        </p:nvSpPr>
        <p:spPr/>
        <p:txBody>
          <a:bodyPr/>
          <a:lstStyle/>
          <a:p>
            <a:r>
              <a:rPr lang="en-US" dirty="0" smtClean="0"/>
              <a:t>Target to approve TG Usage model, Functional Requirement, Evaluation Methodology, Selection Procedure baseline document</a:t>
            </a:r>
          </a:p>
          <a:p>
            <a:r>
              <a:rPr lang="en-US" dirty="0" smtClean="0"/>
              <a:t>Continue to develop channel model for 45GHz</a:t>
            </a:r>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idx="1"/>
          </p:nvPr>
        </p:nvSpPr>
        <p:spPr/>
        <p:txBody>
          <a:bodyPr/>
          <a:lstStyle/>
          <a:p>
            <a:endParaRPr lang="en-US" dirty="0" smtClean="0"/>
          </a:p>
        </p:txBody>
      </p:sp>
      <p:sp>
        <p:nvSpPr>
          <p:cNvPr id="6" name="Footer Placeholder 5"/>
          <p:cNvSpPr>
            <a:spLocks noGrp="1"/>
          </p:cNvSpPr>
          <p:nvPr>
            <p:ph type="ftr" sz="quarter" idx="11"/>
          </p:nvPr>
        </p:nvSpPr>
        <p:spPr/>
        <p:txBody>
          <a:bodyPr/>
          <a:lstStyle/>
          <a:p>
            <a:pPr>
              <a:defRPr/>
            </a:pPr>
            <a:r>
              <a:rPr lang="en-US" dirty="0" smtClean="0"/>
              <a:t>Eldad Perahia, Intel Corporation</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20</a:t>
            </a:fld>
            <a:endParaRPr lang="en-US"/>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90178</TotalTime>
  <Words>905</Words>
  <Application>Microsoft Office PowerPoint</Application>
  <PresentationFormat>On-screen Show (4:3)</PresentationFormat>
  <Paragraphs>205</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TGaj Agenda for the Week</vt:lpstr>
      <vt:lpstr>Agenda for Tuesday March 19th, 08:00 – 10:00</vt:lpstr>
      <vt:lpstr>Notes for Tuesday March 19th, 08:00 – 10:00</vt:lpstr>
      <vt:lpstr>Review From Shenzhen</vt:lpstr>
      <vt:lpstr>January Minutes</vt:lpstr>
      <vt:lpstr>Backup</vt:lpstr>
      <vt:lpstr>Goals for April</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3033</cp:revision>
  <cp:lastPrinted>1998-02-10T13:28:06Z</cp:lastPrinted>
  <dcterms:created xsi:type="dcterms:W3CDTF">2007-04-17T18:10:23Z</dcterms:created>
  <dcterms:modified xsi:type="dcterms:W3CDTF">2013-03-19T12:59:17Z</dcterms:modified>
</cp:coreProperties>
</file>