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3" r:id="rId5"/>
    <p:sldId id="265" r:id="rId6"/>
    <p:sldId id="266" r:id="rId7"/>
    <p:sldId id="267" r:id="rId8"/>
    <p:sldId id="268" r:id="rId9"/>
    <p:sldId id="269"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7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802.11-13/0333r0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802.11-13/0333r0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802.11-13/0333r0</a:t>
            </a:r>
            <a:endParaRPr lang="en-US"/>
          </a:p>
        </p:txBody>
      </p:sp>
      <p:sp>
        <p:nvSpPr>
          <p:cNvPr id="5" name="Rectangle 3"/>
          <p:cNvSpPr>
            <a:spLocks noGrp="1" noChangeArrowheads="1"/>
          </p:cNvSpPr>
          <p:nvPr>
            <p:ph type="dt"/>
          </p:nvPr>
        </p:nvSpPr>
        <p:spPr>
          <a:ln/>
        </p:spPr>
        <p:txBody>
          <a:bodyPr/>
          <a:lstStyle/>
          <a:p>
            <a:r>
              <a:rPr lang="en-US" smtClean="0"/>
              <a:t>March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Jon Rosdahl, CSR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2013</a:t>
            </a:r>
            <a:endParaRPr lang="en-GB"/>
          </a:p>
        </p:txBody>
      </p:sp>
      <p:sp>
        <p:nvSpPr>
          <p:cNvPr id="6" name="Footer Placeholder 5"/>
          <p:cNvSpPr>
            <a:spLocks noGrp="1"/>
          </p:cNvSpPr>
          <p:nvPr>
            <p:ph type="ftr" idx="11"/>
          </p:nvPr>
        </p:nvSpPr>
        <p:spPr/>
        <p:txBody>
          <a:bodyPr/>
          <a:lstStyle>
            <a:lvl1pPr>
              <a:defRPr/>
            </a:lvl1pPr>
          </a:lstStyle>
          <a:p>
            <a:r>
              <a:rPr lang="en-US" smtClean="0"/>
              <a:t>Jon Rosdahl, CSR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Jon Rosdahl, CSR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2013</a:t>
            </a:r>
            <a:endParaRPr lang="en-GB"/>
          </a:p>
        </p:txBody>
      </p:sp>
      <p:sp>
        <p:nvSpPr>
          <p:cNvPr id="4" name="Footer Placeholder 3"/>
          <p:cNvSpPr>
            <a:spLocks noGrp="1"/>
          </p:cNvSpPr>
          <p:nvPr>
            <p:ph type="ftr" idx="11"/>
          </p:nvPr>
        </p:nvSpPr>
        <p:spPr/>
        <p:txBody>
          <a:bodyPr/>
          <a:lstStyle>
            <a:lvl1pPr>
              <a:defRPr/>
            </a:lvl1pPr>
          </a:lstStyle>
          <a:p>
            <a:r>
              <a:rPr lang="en-US" smtClean="0"/>
              <a:t>Jon Rosdahl, CSR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2013</a:t>
            </a:r>
            <a:endParaRPr lang="en-GB"/>
          </a:p>
        </p:txBody>
      </p:sp>
      <p:sp>
        <p:nvSpPr>
          <p:cNvPr id="3" name="Footer Placeholder 2"/>
          <p:cNvSpPr>
            <a:spLocks noGrp="1"/>
          </p:cNvSpPr>
          <p:nvPr>
            <p:ph type="ftr" idx="11"/>
          </p:nvPr>
        </p:nvSpPr>
        <p:spPr/>
        <p:txBody>
          <a:bodyPr/>
          <a:lstStyle>
            <a:lvl1pPr>
              <a:defRPr/>
            </a:lvl1pPr>
          </a:lstStyle>
          <a:p>
            <a:r>
              <a:rPr lang="en-US" smtClean="0"/>
              <a:t>Jon Rosdahl, CSR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Jon Rosdahl, CSR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11-13/0333r0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NGBASET/P802_3bq_PAR_Detail.pdf" TargetMode="External"/><Relationship Id="rId3" Type="http://schemas.openxmlformats.org/officeDocument/2006/relationships/hyperlink" Target="http://ieee802.org/1/files/public/docs2013/p802-par-modification-0113l.pdf" TargetMode="External"/><Relationship Id="rId7" Type="http://schemas.openxmlformats.org/officeDocument/2006/relationships/hyperlink" Target="http://www.ieee802.org/3/bm/P8023bm_5Criteria_111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802.org/3/bm/public/jan13/P802_3bm_PAR_0113.pdf" TargetMode="External"/><Relationship Id="rId5" Type="http://schemas.openxmlformats.org/officeDocument/2006/relationships/hyperlink" Target="http://ieee802.org/1/files/public/docs2013/new-p802-1Qcb-draft-5c-0113.pdf" TargetMode="External"/><Relationship Id="rId10" Type="http://schemas.openxmlformats.org/officeDocument/2006/relationships/hyperlink" Target="http://ieee802.org/15/pending.html" TargetMode="External"/><Relationship Id="rId4" Type="http://schemas.openxmlformats.org/officeDocument/2006/relationships/hyperlink" Target="http://ieee802.org/1/files/public/docs2013/new-p802-1Qcb-draft-par-0113.pdf" TargetMode="External"/><Relationship Id="rId9" Type="http://schemas.openxmlformats.org/officeDocument/2006/relationships/hyperlink" Target="http://www.ieee802.org/3/NGBASET/5C_020813_NGBT.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Jon Rosdahl, CSR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696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Review </a:t>
            </a:r>
            <a:r>
              <a:rPr lang="en-US" dirty="0" smtClean="0"/>
              <a:t>of March 2013</a:t>
            </a:r>
            <a:br>
              <a:rPr lang="en-US" dirty="0" smtClean="0"/>
            </a:br>
            <a:r>
              <a:rPr lang="en-US" dirty="0" smtClean="0"/>
              <a:t> </a:t>
            </a:r>
            <a:r>
              <a:rPr lang="en-US" dirty="0" smtClean="0"/>
              <a:t>Proposed Pars</a:t>
            </a:r>
            <a:endParaRPr lang="en-GB" dirty="0"/>
          </a:p>
        </p:txBody>
      </p:sp>
      <p:sp>
        <p:nvSpPr>
          <p:cNvPr id="3074" name="Rectangle 2"/>
          <p:cNvSpPr>
            <a:spLocks noGrp="1" noChangeArrowheads="1"/>
          </p:cNvSpPr>
          <p:nvPr>
            <p:ph type="body" idx="1"/>
          </p:nvPr>
        </p:nvSpPr>
        <p:spPr>
          <a:xfrm>
            <a:off x="6096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2013-03-18</a:t>
            </a:r>
            <a:endParaRPr lang="en-GB" sz="2000" b="0" dirty="0"/>
          </a:p>
        </p:txBody>
      </p:sp>
      <p:graphicFrame>
        <p:nvGraphicFramePr>
          <p:cNvPr id="3075" name="Object 3"/>
          <p:cNvGraphicFramePr>
            <a:graphicFrameLocks noChangeAspect="1"/>
          </p:cNvGraphicFramePr>
          <p:nvPr/>
        </p:nvGraphicFramePr>
        <p:xfrm>
          <a:off x="531813" y="2293938"/>
          <a:ext cx="7913687" cy="2427287"/>
        </p:xfrm>
        <a:graphic>
          <a:graphicData uri="http://schemas.openxmlformats.org/presentationml/2006/ole">
            <p:oleObj spid="_x0000_s3075" name="Document" r:id="rId4" imgW="8257888" imgH="2553848"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802.21c</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Section 2. Change “</a:t>
            </a:r>
            <a:r>
              <a:rPr lang="en-US" dirty="0" smtClean="0"/>
              <a:t>The draft has now 61% approval</a:t>
            </a:r>
            <a:r>
              <a:rPr lang="en-US" dirty="0" smtClean="0"/>
              <a:t>.” to “The draft is now 61% stable”….if it has not had 75% approval, then you are not able to do a recirculation ballot, but would be  still trying to pass a Sponsor Letter Ballot.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Review of 802 WG PARS submitted for review during the March 2013 Session.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286512" y="6475413"/>
            <a:ext cx="2255826"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PARs under consideration</a:t>
            </a:r>
            <a:endParaRPr lang="en-US" dirty="0"/>
          </a:p>
        </p:txBody>
      </p:sp>
      <p:sp>
        <p:nvSpPr>
          <p:cNvPr id="9218" name="Rectangle 2"/>
          <p:cNvSpPr>
            <a:spLocks noGrp="1" noChangeArrowheads="1"/>
          </p:cNvSpPr>
          <p:nvPr>
            <p:ph type="body" idx="1"/>
          </p:nvPr>
        </p:nvSpPr>
        <p:spPr>
          <a:xfrm>
            <a:off x="685800" y="1981200"/>
            <a:ext cx="7772400" cy="4267200"/>
          </a:xfrm>
          <a:ln/>
        </p:spPr>
        <p:txBody>
          <a:bodyPr/>
          <a:lstStyle/>
          <a:p>
            <a:r>
              <a:rPr lang="en-US" dirty="0" smtClean="0"/>
              <a:t>802 - Standard for Local and Metropolitan Area Networks: Overview and Architecture - </a:t>
            </a:r>
            <a:r>
              <a:rPr lang="en-US" dirty="0" smtClean="0">
                <a:hlinkClick r:id="rId3"/>
              </a:rPr>
              <a:t>PAR modification request</a:t>
            </a:r>
            <a:r>
              <a:rPr lang="en-US" dirty="0" smtClean="0"/>
              <a:t> </a:t>
            </a:r>
          </a:p>
          <a:p>
            <a:r>
              <a:rPr lang="en-US" dirty="0" smtClean="0"/>
              <a:t>802.1Qcb - amendment for Frame Replication and Elimination for Reliability - </a:t>
            </a:r>
            <a:r>
              <a:rPr lang="en-US" dirty="0" smtClean="0">
                <a:hlinkClick r:id="rId4"/>
              </a:rPr>
              <a:t>PAR</a:t>
            </a:r>
            <a:r>
              <a:rPr lang="en-US" dirty="0" smtClean="0"/>
              <a:t> and </a:t>
            </a:r>
            <a:r>
              <a:rPr lang="en-US" dirty="0" smtClean="0">
                <a:hlinkClick r:id="rId5"/>
              </a:rPr>
              <a:t>5C</a:t>
            </a:r>
            <a:r>
              <a:rPr lang="en-US" dirty="0" smtClean="0"/>
              <a:t> </a:t>
            </a:r>
          </a:p>
          <a:p>
            <a:r>
              <a:rPr lang="en-US" dirty="0" smtClean="0"/>
              <a:t>802.3bm - </a:t>
            </a:r>
            <a:r>
              <a:rPr lang="en-US" dirty="0" smtClean="0">
                <a:hlinkClick r:id="rId6"/>
              </a:rPr>
              <a:t>PAR modification Request</a:t>
            </a:r>
            <a:r>
              <a:rPr lang="en-US" dirty="0" smtClean="0"/>
              <a:t> &amp; </a:t>
            </a:r>
            <a:r>
              <a:rPr lang="en-US" dirty="0" smtClean="0">
                <a:hlinkClick r:id="rId7"/>
              </a:rPr>
              <a:t>Updated 5C</a:t>
            </a:r>
            <a:r>
              <a:rPr lang="en-US" dirty="0" smtClean="0"/>
              <a:t> </a:t>
            </a:r>
          </a:p>
          <a:p>
            <a:r>
              <a:rPr lang="en-US" dirty="0" smtClean="0"/>
              <a:t>802.3bq - amendment for 40GBASE-T, </a:t>
            </a:r>
            <a:r>
              <a:rPr lang="en-US" dirty="0" smtClean="0">
                <a:hlinkClick r:id="rId8"/>
              </a:rPr>
              <a:t>PAR</a:t>
            </a:r>
            <a:r>
              <a:rPr lang="en-US" dirty="0" smtClean="0"/>
              <a:t> and </a:t>
            </a:r>
            <a:r>
              <a:rPr lang="en-US" dirty="0" smtClean="0">
                <a:hlinkClick r:id="rId9"/>
              </a:rPr>
              <a:t>5C</a:t>
            </a:r>
            <a:r>
              <a:rPr lang="en-US" dirty="0" smtClean="0"/>
              <a:t> </a:t>
            </a:r>
          </a:p>
          <a:p>
            <a:r>
              <a:rPr lang="en-US" dirty="0" smtClean="0"/>
              <a:t>802.15.4p - </a:t>
            </a:r>
            <a:r>
              <a:rPr lang="en-US" dirty="0" smtClean="0">
                <a:hlinkClick r:id="rId10"/>
              </a:rPr>
              <a:t>PAR modification Request</a:t>
            </a:r>
            <a:r>
              <a:rPr lang="en-US" dirty="0" smtClean="0"/>
              <a:t> </a:t>
            </a:r>
          </a:p>
          <a:p>
            <a:r>
              <a:rPr lang="en-US" dirty="0" smtClean="0"/>
              <a:t>802.21c - PAR Extension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2013</a:t>
            </a:r>
            <a:endParaRPr lang="en-GB"/>
          </a:p>
        </p:txBody>
      </p:sp>
      <p:sp>
        <p:nvSpPr>
          <p:cNvPr id="5" name="Footer Placeholder 4"/>
          <p:cNvSpPr>
            <a:spLocks noGrp="1"/>
          </p:cNvSpPr>
          <p:nvPr>
            <p:ph type="ftr" idx="14"/>
          </p:nvPr>
        </p:nvSpPr>
        <p:spPr>
          <a:xfrm>
            <a:off x="6143636" y="6475413"/>
            <a:ext cx="2398702"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 PAR Modification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5.2 Is the change of capitalization of “Local Area Network”, “Metropolitan Area Networks”, and  Personal Area Networks” consistent with the IEEE style guide?</a:t>
            </a:r>
          </a:p>
          <a:p>
            <a:r>
              <a:rPr lang="en-US" dirty="0" smtClean="0"/>
              <a:t>5.2 – If Upper case of the other “Area Networks” then “Regional Area Networks” should be upper case as well.</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802.1Qcb</a:t>
            </a:r>
            <a:endParaRPr lang="en-US" dirty="0"/>
          </a:p>
        </p:txBody>
      </p:sp>
      <p:sp>
        <p:nvSpPr>
          <p:cNvPr id="3" name="Content Placeholder 2"/>
          <p:cNvSpPr>
            <a:spLocks noGrp="1"/>
          </p:cNvSpPr>
          <p:nvPr>
            <p:ph idx="1"/>
          </p:nvPr>
        </p:nvSpPr>
        <p:spPr>
          <a:xfrm>
            <a:off x="685800" y="1676400"/>
            <a:ext cx="7770813" cy="4800600"/>
          </a:xfrm>
        </p:spPr>
        <p:txBody>
          <a:bodyPr/>
          <a:lstStyle/>
          <a:p>
            <a:r>
              <a:rPr lang="en-US" dirty="0" smtClean="0"/>
              <a:t>Suggest Change to 7.1: </a:t>
            </a:r>
          </a:p>
          <a:p>
            <a:r>
              <a:rPr lang="en-US" dirty="0" smtClean="0"/>
              <a:t>“IEC </a:t>
            </a:r>
            <a:r>
              <a:rPr lang="en-US" dirty="0" smtClean="0"/>
              <a:t>62439-3 defines high-availability mechanisms in automation </a:t>
            </a:r>
            <a:r>
              <a:rPr lang="en-US" dirty="0" smtClean="0"/>
              <a:t>networks, but it is </a:t>
            </a:r>
            <a:r>
              <a:rPr lang="en-US" dirty="0" smtClean="0"/>
              <a:t>restricted to ring topologies, </a:t>
            </a:r>
            <a:r>
              <a:rPr lang="en-US" dirty="0" smtClean="0"/>
              <a:t>whereas this </a:t>
            </a:r>
            <a:r>
              <a:rPr lang="en-US" dirty="0" smtClean="0"/>
              <a:t>amendment will work on all LAN topologies</a:t>
            </a:r>
            <a:r>
              <a:rPr lang="en-US" dirty="0" smtClean="0"/>
              <a:t>.”</a:t>
            </a:r>
          </a:p>
          <a:p>
            <a:r>
              <a:rPr lang="en-US" dirty="0" smtClean="0"/>
              <a:t>7.1 It appears that PRP or RSTP in IEC 62439-3 are not limited to “ring topologies”. (See </a:t>
            </a:r>
            <a:r>
              <a:rPr lang="en-US" dirty="0" smtClean="0"/>
              <a:t>tutorial at http://www.gridwiseac.org/pdfs/forum_papers10/haradapre_gi10.pdf)</a:t>
            </a:r>
            <a:endParaRPr lang="en-US" dirty="0" smtClean="0"/>
          </a:p>
          <a:p>
            <a:pPr lvl="1"/>
            <a:r>
              <a:rPr lang="en-US" dirty="0" smtClean="0"/>
              <a:t>Can you please explain why PRP and RSTP are not suitable solutions?</a:t>
            </a:r>
          </a:p>
          <a:p>
            <a:pPr lvl="1"/>
            <a:r>
              <a:rPr lang="en-US" dirty="0" smtClean="0"/>
              <a:t>Does the revision of 62439-3 make a difference?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802.1Qcb – 5C	</a:t>
            </a:r>
            <a:endParaRPr lang="en-US" dirty="0"/>
          </a:p>
        </p:txBody>
      </p:sp>
      <p:sp>
        <p:nvSpPr>
          <p:cNvPr id="3" name="Content Placeholder 2"/>
          <p:cNvSpPr>
            <a:spLocks noGrp="1"/>
          </p:cNvSpPr>
          <p:nvPr>
            <p:ph idx="1"/>
          </p:nvPr>
        </p:nvSpPr>
        <p:spPr>
          <a:xfrm>
            <a:off x="685800" y="1981200"/>
            <a:ext cx="7770813" cy="4419600"/>
          </a:xfrm>
        </p:spPr>
        <p:txBody>
          <a:bodyPr/>
          <a:lstStyle/>
          <a:p>
            <a:r>
              <a:rPr lang="en-US" dirty="0" smtClean="0"/>
              <a:t>Distinct Identity: Suggest change “provides fault tolerance” with “provides link or intermediate node failure tolerance”.</a:t>
            </a:r>
            <a:endParaRPr lang="en-US" dirty="0" smtClean="0"/>
          </a:p>
          <a:p>
            <a:r>
              <a:rPr lang="en-US" dirty="0" smtClean="0"/>
              <a:t>Suggest change in b: “fault tolerance” with “link or intermediate node failure tolerance”</a:t>
            </a:r>
          </a:p>
          <a:p>
            <a:endParaRPr lang="en-US" dirty="0" smtClean="0"/>
          </a:p>
          <a:p>
            <a:r>
              <a:rPr lang="en-US" dirty="0" smtClean="0"/>
              <a:t>Economic Feasibility:</a:t>
            </a:r>
          </a:p>
          <a:p>
            <a:r>
              <a:rPr lang="en-US" dirty="0" smtClean="0"/>
              <a:t>	</a:t>
            </a:r>
            <a:r>
              <a:rPr lang="en-US" dirty="0" smtClean="0"/>
              <a:t>Suggested replacement of c: “The installation cost of enhanced VLAN bridges and end stations is </a:t>
            </a:r>
            <a:r>
              <a:rPr lang="en-US" dirty="0" smtClean="0"/>
              <a:t>expected to be </a:t>
            </a:r>
            <a:r>
              <a:rPr lang="en-US" dirty="0" smtClean="0"/>
              <a:t>similar to existing implementations”. </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802.3bm</a:t>
            </a:r>
            <a:endParaRPr lang="en-US" dirty="0"/>
          </a:p>
        </p:txBody>
      </p:sp>
      <p:sp>
        <p:nvSpPr>
          <p:cNvPr id="3" name="Content Placeholder 2"/>
          <p:cNvSpPr>
            <a:spLocks noGrp="1"/>
          </p:cNvSpPr>
          <p:nvPr>
            <p:ph idx="1"/>
          </p:nvPr>
        </p:nvSpPr>
        <p:spPr>
          <a:xfrm>
            <a:off x="685800" y="1371600"/>
            <a:ext cx="7770813" cy="5105400"/>
          </a:xfrm>
        </p:spPr>
        <p:txBody>
          <a:bodyPr/>
          <a:lstStyle/>
          <a:p>
            <a:r>
              <a:rPr lang="en-US" dirty="0" smtClean="0"/>
              <a:t>Remove first item #5.2 from 8.1 not necessary for a PAR modification (similar to the discussion we had last November with the two PARs 802.3 submitted.  This will cause confusion with the </a:t>
            </a:r>
            <a:r>
              <a:rPr lang="en-US" dirty="0" err="1" smtClean="0"/>
              <a:t>NesCom</a:t>
            </a:r>
            <a:r>
              <a:rPr lang="en-US" dirty="0" smtClean="0"/>
              <a:t> review.</a:t>
            </a:r>
          </a:p>
          <a:p>
            <a:r>
              <a:rPr lang="en-US" dirty="0" smtClean="0"/>
              <a:t>5.2 Scope of Standard states that it is for “twisted pair PHY types”.  If you are changing the Scope of the project, would you not want to change the scope of the resulting Standard?</a:t>
            </a:r>
          </a:p>
          <a:p>
            <a:r>
              <a:rPr lang="en-US" dirty="0" smtClean="0"/>
              <a:t>5.2.b – What is </a:t>
            </a:r>
            <a:r>
              <a:rPr lang="en-US" dirty="0" smtClean="0"/>
              <a:t>Energy Efficient Ethernet (EEE</a:t>
            </a:r>
            <a:r>
              <a:rPr lang="en-US" dirty="0" smtClean="0"/>
              <a:t>) really pointing to in IEEE Std 802.3-2012?</a:t>
            </a:r>
          </a:p>
          <a:p>
            <a:r>
              <a:rPr lang="en-US" dirty="0" smtClean="0"/>
              <a:t>	</a:t>
            </a:r>
            <a:r>
              <a:rPr lang="en-US" dirty="0" smtClean="0"/>
              <a:t> What is the real difference between this and 802.3az? </a:t>
            </a:r>
          </a:p>
          <a:p>
            <a:r>
              <a:rPr lang="en-US" dirty="0" smtClean="0"/>
              <a:t>	Is this a marketing term?  Is this a reuse of MAC functions to put the PHY to sleep?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802.3bq</a:t>
            </a:r>
            <a:endParaRPr lang="en-US" dirty="0"/>
          </a:p>
        </p:txBody>
      </p:sp>
      <p:sp>
        <p:nvSpPr>
          <p:cNvPr id="3" name="Content Placeholder 2"/>
          <p:cNvSpPr>
            <a:spLocks noGrp="1"/>
          </p:cNvSpPr>
          <p:nvPr>
            <p:ph idx="1"/>
          </p:nvPr>
        </p:nvSpPr>
        <p:spPr/>
        <p:txBody>
          <a:bodyPr/>
          <a:lstStyle/>
          <a:p>
            <a:r>
              <a:rPr lang="en-US" dirty="0" smtClean="0"/>
              <a:t>4.2 and 4.3 – Suggest that the time between 4.2 and 4.3 should be at least 6 months.  (per suggested </a:t>
            </a:r>
            <a:r>
              <a:rPr lang="en-US" dirty="0" err="1" smtClean="0"/>
              <a:t>NesCom</a:t>
            </a:r>
            <a:r>
              <a:rPr lang="en-US" dirty="0" smtClean="0"/>
              <a:t> conventions)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802.15.4p</a:t>
            </a:r>
            <a:endParaRPr lang="en-US" dirty="0"/>
          </a:p>
        </p:txBody>
      </p:sp>
      <p:sp>
        <p:nvSpPr>
          <p:cNvPr id="3" name="Content Placeholder 2"/>
          <p:cNvSpPr>
            <a:spLocks noGrp="1"/>
          </p:cNvSpPr>
          <p:nvPr>
            <p:ph idx="1"/>
          </p:nvPr>
        </p:nvSpPr>
        <p:spPr/>
        <p:txBody>
          <a:bodyPr/>
          <a:lstStyle/>
          <a:p>
            <a:r>
              <a:rPr lang="en-US" dirty="0" smtClean="0"/>
              <a:t>8.1 should only include a statement of what is being changed. i.e. </a:t>
            </a:r>
            <a:endParaRPr lang="en-US" dirty="0" smtClean="0"/>
          </a:p>
          <a:p>
            <a:pPr lvl="1"/>
            <a:r>
              <a:rPr lang="en-US" dirty="0" smtClean="0"/>
              <a:t>“2.1 – Change Title to better communicate what features are in the standard .”</a:t>
            </a:r>
          </a:p>
          <a:p>
            <a:r>
              <a:rPr lang="en-US" dirty="0" smtClean="0"/>
              <a:t>Or something similar.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March 2013</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TotalTime>
  <Words>650</Words>
  <Application>Microsoft Office PowerPoint</Application>
  <PresentationFormat>On-screen Show (4:3)</PresentationFormat>
  <Paragraphs>92</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Microsoft Office Word 97 - 2003 Document</vt:lpstr>
      <vt:lpstr>802.11 Review of March 2013  Proposed Pars</vt:lpstr>
      <vt:lpstr>Abstract</vt:lpstr>
      <vt:lpstr>PARs under consideration</vt:lpstr>
      <vt:lpstr>802 PAR Modification </vt:lpstr>
      <vt:lpstr>802.1Qcb</vt:lpstr>
      <vt:lpstr>802.1Qcb – 5C </vt:lpstr>
      <vt:lpstr>802.3bm</vt:lpstr>
      <vt:lpstr>802.3bq</vt:lpstr>
      <vt:lpstr>802.15.4p</vt:lpstr>
      <vt:lpstr>802.21c</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March 2013  Proposed Pars</dc:title>
  <dc:creator>Jon Rosdahl</dc:creator>
  <cp:lastModifiedBy>jr05</cp:lastModifiedBy>
  <cp:revision>4</cp:revision>
  <cp:lastPrinted>1601-01-01T00:00:00Z</cp:lastPrinted>
  <dcterms:created xsi:type="dcterms:W3CDTF">2013-03-18T19:48:19Z</dcterms:created>
  <dcterms:modified xsi:type="dcterms:W3CDTF">2013-03-18T21:45:32Z</dcterms:modified>
</cp:coreProperties>
</file>