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9" r:id="rId7"/>
    <p:sldId id="430" r:id="rId8"/>
    <p:sldId id="314" r:id="rId9"/>
    <p:sldId id="335" r:id="rId10"/>
    <p:sldId id="422" r:id="rId11"/>
    <p:sldId id="427" r:id="rId12"/>
    <p:sldId id="431" r:id="rId13"/>
    <p:sldId id="432" r:id="rId14"/>
    <p:sldId id="433" r:id="rId15"/>
    <p:sldId id="343" r:id="rId16"/>
    <p:sldId id="272" r:id="rId17"/>
    <p:sldId id="416" r:id="rId18"/>
    <p:sldId id="417" r:id="rId19"/>
    <p:sldId id="418" r:id="rId20"/>
    <p:sldId id="419" r:id="rId21"/>
    <p:sldId id="420" r:id="rId22"/>
    <p:sldId id="305" r:id="rId23"/>
    <p:sldId id="322" r:id="rId24"/>
    <p:sldId id="426" r:id="rId25"/>
    <p:sldId id="398" r:id="rId26"/>
    <p:sldId id="29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21992" autoAdjust="0"/>
    <p:restoredTop sz="86482" autoAdjust="0"/>
  </p:normalViewPr>
  <p:slideViewPr>
    <p:cSldViewPr showGuides="1">
      <p:cViewPr>
        <p:scale>
          <a:sx n="100" d="100"/>
          <a:sy n="100" d="100"/>
        </p:scale>
        <p:origin x="-712"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312"/>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0321r1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182-01-00ai-january-2013-vancouver-session-minutes.doc"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878583" cy="276999"/>
          </a:xfrm>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March 2013 Orlando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2013-03-18</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March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marL="685800" lvl="2" indent="-342900"/>
            <a:r>
              <a:rPr lang="en-US" altLang="ja-JP" dirty="0" smtClean="0"/>
              <a:t>11-13-0322r0 </a:t>
            </a:r>
            <a:r>
              <a:rPr lang="en-US" altLang="ja-JP" dirty="0" err="1" smtClean="0"/>
              <a:t>TGai</a:t>
            </a:r>
            <a:r>
              <a:rPr lang="en-US" altLang="ja-JP" dirty="0" smtClean="0"/>
              <a:t>-submission-list-Orlando</a:t>
            </a:r>
            <a:endParaRPr lang="en-US" altLang="ja-JP" dirty="0" smtClean="0">
              <a:ea typeface="ＭＳ Ｐゴシック" pitchFamily="-84" charset="-128"/>
              <a:cs typeface="ＭＳ Ｐゴシック" pitchFamily="-84" charset="-128"/>
            </a:endParaRPr>
          </a:p>
          <a:p>
            <a:pPr>
              <a:defRPr/>
            </a:pPr>
            <a:r>
              <a:rPr lang="en-US" altLang="ja-JP" dirty="0" smtClean="0"/>
              <a:t>Recess until Wednesday AM1 / Caribbean 3</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marL="685800" lvl="2" indent="-342900"/>
            <a:r>
              <a:rPr lang="en-US" altLang="ja-JP" dirty="0" smtClean="0"/>
              <a:t>11-13-0322r0 </a:t>
            </a:r>
            <a:r>
              <a:rPr lang="en-US" altLang="ja-JP" dirty="0" err="1" smtClean="0"/>
              <a:t>TGai</a:t>
            </a:r>
            <a:r>
              <a:rPr lang="en-US" altLang="ja-JP" dirty="0" smtClean="0"/>
              <a:t>-submission-list-Orlando</a:t>
            </a:r>
          </a:p>
          <a:p>
            <a:pPr marL="685800" lvl="2" indent="-342900"/>
            <a:r>
              <a:rPr lang="en-US" altLang="ja-JP" dirty="0" smtClean="0">
                <a:ea typeface="ＭＳ Ｐゴシック" pitchFamily="-84" charset="-128"/>
                <a:cs typeface="ＭＳ Ｐゴシック" pitchFamily="-84" charset="-128"/>
              </a:rPr>
              <a:t>Report the result of off line harmonization work of higher layer setup</a:t>
            </a:r>
          </a:p>
          <a:p>
            <a:pPr>
              <a:defRPr/>
            </a:pPr>
            <a:r>
              <a:rPr lang="en-US" altLang="ja-JP" dirty="0" smtClean="0"/>
              <a:t>Recess until PM2 / Caribbean 3</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marL="685800" lvl="2" indent="-342900"/>
            <a:r>
              <a:rPr lang="en-US" altLang="ja-JP" dirty="0" smtClean="0"/>
              <a:t>11-13-0322r0 </a:t>
            </a:r>
            <a:r>
              <a:rPr lang="en-US" altLang="ja-JP" dirty="0" err="1" smtClean="0"/>
              <a:t>TGai</a:t>
            </a:r>
            <a:r>
              <a:rPr lang="en-US" altLang="ja-JP" dirty="0" smtClean="0"/>
              <a:t>-submission-list-Orlando</a:t>
            </a:r>
            <a:endParaRPr lang="en-US" altLang="ja-JP" dirty="0" smtClean="0">
              <a:ea typeface="ＭＳ Ｐゴシック" pitchFamily="-84" charset="-128"/>
              <a:cs typeface="ＭＳ Ｐゴシック" pitchFamily="-84" charset="-128"/>
            </a:endParaRPr>
          </a:p>
          <a:p>
            <a:pPr>
              <a:defRPr/>
            </a:pPr>
            <a:r>
              <a:rPr lang="en-US" altLang="ja-JP" dirty="0" smtClean="0"/>
              <a:t>Recess until Thursday AM1 / Caribbean 3</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March 21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marL="685800" lvl="2" indent="-342900"/>
            <a:r>
              <a:rPr lang="en-US" altLang="ja-JP" dirty="0" smtClean="0"/>
              <a:t>11-13-0322r0 </a:t>
            </a:r>
            <a:r>
              <a:rPr lang="en-US" altLang="ja-JP" dirty="0" err="1" smtClean="0"/>
              <a:t>TGai</a:t>
            </a:r>
            <a:r>
              <a:rPr lang="en-US" altLang="ja-JP" dirty="0" smtClean="0"/>
              <a:t>-submission-list-Orlando</a:t>
            </a:r>
            <a:endParaRPr lang="en-US" altLang="ja-JP" dirty="0" smtClean="0">
              <a:ea typeface="ＭＳ Ｐゴシック" pitchFamily="-84" charset="-128"/>
              <a:cs typeface="ＭＳ Ｐゴシック" pitchFamily="-84" charset="-128"/>
            </a:endParaRPr>
          </a:p>
          <a:p>
            <a:pPr>
              <a:defRPr/>
            </a:pPr>
            <a:r>
              <a:rPr lang="en-US" altLang="ja-JP" dirty="0" smtClean="0"/>
              <a:t>Recess until AM2 / Caribbean 3</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March 21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marL="685800" lvl="2" indent="-342900"/>
            <a:r>
              <a:rPr lang="en-US" altLang="ja-JP" dirty="0" smtClean="0"/>
              <a:t>11-13-0322r0 </a:t>
            </a:r>
            <a:r>
              <a:rPr lang="en-US" altLang="ja-JP" dirty="0" err="1" smtClean="0"/>
              <a:t>TGai</a:t>
            </a:r>
            <a:r>
              <a:rPr lang="en-US" altLang="ja-JP" dirty="0" smtClean="0"/>
              <a:t>-submission-list-Orlando</a:t>
            </a:r>
            <a:endParaRPr lang="en-US" altLang="ja-JP" dirty="0" smtClean="0">
              <a:ea typeface="ＭＳ Ｐゴシック" pitchFamily="-84" charset="-128"/>
              <a:cs typeface="ＭＳ Ｐゴシック" pitchFamily="-84" charset="-128"/>
            </a:endParaRPr>
          </a:p>
          <a:p>
            <a:pPr>
              <a:defRPr/>
            </a:pPr>
            <a:r>
              <a:rPr lang="en-US" altLang="ja-JP" dirty="0" smtClean="0"/>
              <a:t>Recess until PM2 / Caribbean 3</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smtClean="0"/>
              <a:t>Agenda </a:t>
            </a:r>
            <a:br>
              <a:rPr lang="en-US" altLang="ja-JP" smtClean="0"/>
            </a:br>
            <a:r>
              <a:rPr lang="en-US" altLang="ja-JP" smtClean="0"/>
              <a:t>Thursday, March 21st,  2013 – 16:00-18:00</a:t>
            </a:r>
            <a:endParaRPr lang="en-US" altLang="ja-JP" dirty="0" smtClean="0"/>
          </a:p>
        </p:txBody>
      </p:sp>
      <p:sp>
        <p:nvSpPr>
          <p:cNvPr id="45059" name="Content Placeholder 2"/>
          <p:cNvSpPr>
            <a:spLocks noGrp="1"/>
          </p:cNvSpPr>
          <p:nvPr>
            <p:ph idx="1"/>
          </p:nvPr>
        </p:nvSpPr>
        <p:spPr>
          <a:xfrm>
            <a:off x="685800" y="1981200"/>
            <a:ext cx="7772400" cy="4495800"/>
          </a:xfrm>
        </p:spPr>
        <p:txBody>
          <a:bodyPr>
            <a:normAutofit fontScale="70000" lnSpcReduction="20000"/>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Recall the motion on the table (13-0266 Lin </a:t>
            </a:r>
            <a:r>
              <a:rPr lang="en-US" altLang="ja-JP" dirty="0" err="1" smtClean="0"/>
              <a:t>Cai</a:t>
            </a:r>
            <a:r>
              <a:rPr lang="en-US" altLang="ja-JP" dirty="0" smtClean="0"/>
              <a:t>) (10 min)</a:t>
            </a:r>
          </a:p>
          <a:p>
            <a:r>
              <a:rPr lang="en-US" altLang="ja-JP" dirty="0" smtClean="0"/>
              <a:t>Re-visit topics</a:t>
            </a:r>
          </a:p>
          <a:p>
            <a:pPr lvl="1"/>
            <a:r>
              <a:rPr lang="en-US" altLang="ja-JP" b="0" dirty="0" smtClean="0"/>
              <a:t>13/0311</a:t>
            </a:r>
            <a:r>
              <a:rPr lang="en-US" altLang="ja-JP" dirty="0" smtClean="0"/>
              <a:t>r0 </a:t>
            </a:r>
            <a:r>
              <a:rPr lang="ja-JP" altLang="en-US" dirty="0" smtClean="0"/>
              <a:t> </a:t>
            </a:r>
            <a:r>
              <a:rPr lang="en-US" altLang="ja-JP" b="0" dirty="0" smtClean="0"/>
              <a:t>Proposed Resolutions for Assigned Security CIDs</a:t>
            </a:r>
            <a:r>
              <a:rPr lang="ja-JP" altLang="en-US" dirty="0" smtClean="0"/>
              <a:t> </a:t>
            </a:r>
            <a:r>
              <a:rPr lang="en-US" altLang="ja-JP" dirty="0" smtClean="0"/>
              <a:t>/ </a:t>
            </a:r>
            <a:r>
              <a:rPr lang="en-US" altLang="ja-JP" b="0" dirty="0" smtClean="0"/>
              <a:t>Rene </a:t>
            </a:r>
            <a:r>
              <a:rPr lang="en-US" altLang="ja-JP" b="0" dirty="0" err="1" smtClean="0"/>
              <a:t>Struik</a:t>
            </a:r>
            <a:endParaRPr lang="en-US" altLang="ja-JP" dirty="0" smtClean="0"/>
          </a:p>
          <a:p>
            <a:r>
              <a:rPr lang="en-US" altLang="ja-JP" dirty="0" smtClean="0"/>
              <a:t>Motion to approve comment resolution in data base (5 min)</a:t>
            </a:r>
          </a:p>
          <a:p>
            <a:r>
              <a:rPr lang="en-US" altLang="ja-JP" dirty="0" smtClean="0"/>
              <a:t>Comment resolution / Mark (15min)</a:t>
            </a:r>
          </a:p>
          <a:p>
            <a:r>
              <a:rPr lang="en-US" altLang="ja-JP" dirty="0" smtClean="0"/>
              <a:t>Presentation of late submissions</a:t>
            </a:r>
          </a:p>
          <a:p>
            <a:pPr lvl="1"/>
            <a:r>
              <a:rPr lang="en-US" altLang="ja-JP" dirty="0" smtClean="0"/>
              <a:t>13/</a:t>
            </a:r>
            <a:r>
              <a:rPr lang="en-US" altLang="ja-JP" dirty="0" smtClean="0"/>
              <a:t>260r5</a:t>
            </a:r>
            <a:r>
              <a:rPr lang="ja-JP" altLang="en-US" dirty="0" smtClean="0"/>
              <a:t> </a:t>
            </a:r>
            <a:r>
              <a:rPr lang="en-US" altLang="ja-JP" dirty="0" smtClean="0"/>
              <a:t>Text for Reduced Neighbor Report</a:t>
            </a:r>
            <a:r>
              <a:rPr lang="ja-JP" altLang="en-US" dirty="0" smtClean="0"/>
              <a:t> </a:t>
            </a:r>
            <a:r>
              <a:rPr lang="en-US" altLang="ja-JP" dirty="0" smtClean="0"/>
              <a:t>/ </a:t>
            </a:r>
            <a:r>
              <a:rPr lang="en-US" altLang="ja-JP" dirty="0" err="1" smtClean="0"/>
              <a:t>Giwong</a:t>
            </a:r>
            <a:r>
              <a:rPr lang="en-US" altLang="ja-JP" dirty="0" smtClean="0"/>
              <a:t> Park</a:t>
            </a:r>
            <a:r>
              <a:rPr lang="ja-JP" altLang="en-US" dirty="0" smtClean="0"/>
              <a:t> </a:t>
            </a:r>
            <a:r>
              <a:rPr lang="en-US" altLang="ja-JP" dirty="0" smtClean="0"/>
              <a:t> (20 min)</a:t>
            </a:r>
          </a:p>
          <a:p>
            <a:pPr lvl="1"/>
            <a:r>
              <a:rPr lang="en-US" altLang="ja-JP" dirty="0" smtClean="0"/>
              <a:t>13/265r0  </a:t>
            </a:r>
            <a:r>
              <a:rPr lang="ja-JP" altLang="en-US" dirty="0" smtClean="0"/>
              <a:t>Normative text for ANQP provisioning</a:t>
            </a:r>
            <a:r>
              <a:rPr lang="en-US" altLang="ja-JP" dirty="0" smtClean="0"/>
              <a:t> /George </a:t>
            </a:r>
            <a:r>
              <a:rPr lang="en-US" altLang="ja-JP" dirty="0" err="1" smtClean="0"/>
              <a:t>Calcev</a:t>
            </a:r>
            <a:r>
              <a:rPr lang="en-US" altLang="ja-JP" dirty="0" smtClean="0"/>
              <a:t> (10min)</a:t>
            </a:r>
          </a:p>
          <a:p>
            <a:r>
              <a:rPr lang="en-US" altLang="ja-JP" dirty="0" smtClean="0"/>
              <a:t>Motio</a:t>
            </a:r>
            <a:r>
              <a:rPr lang="en-US" altLang="ja-JP" dirty="0" smtClean="0"/>
              <a:t>n for peer review (10min)</a:t>
            </a:r>
            <a:endParaRPr lang="en-GB" altLang="ja-JP" dirty="0" smtClean="0"/>
          </a:p>
          <a:p>
            <a:r>
              <a:rPr lang="en-US" altLang="ja-JP" dirty="0" smtClean="0"/>
              <a:t>Plan for May (3min)</a:t>
            </a:r>
          </a:p>
          <a:p>
            <a:r>
              <a:rPr lang="en-US" altLang="ja-JP" dirty="0" smtClean="0"/>
              <a:t>TIME line of task group (5min)</a:t>
            </a:r>
          </a:p>
          <a:p>
            <a:r>
              <a:rPr lang="en-US" altLang="ja-JP" dirty="0" smtClean="0"/>
              <a:t>Plan for Teleconference  (3min)</a:t>
            </a:r>
          </a:p>
          <a:p>
            <a:r>
              <a:rPr lang="en-US" altLang="ja-JP" dirty="0" smtClean="0"/>
              <a:t>Unfinished businesses</a:t>
            </a:r>
          </a:p>
          <a:p>
            <a:r>
              <a:rPr lang="en-US" altLang="ja-JP" dirty="0" smtClean="0"/>
              <a:t>New Businesses </a:t>
            </a:r>
          </a:p>
          <a:p>
            <a:r>
              <a:rPr lang="en-US" altLang="ja-JP" dirty="0" smtClean="0"/>
              <a:t>Adjourn</a:t>
            </a:r>
            <a:endParaRPr lang="en-US" altLang="ja-JP" dirty="0" smtClean="0"/>
          </a:p>
        </p:txBody>
      </p:sp>
      <p:sp>
        <p:nvSpPr>
          <p:cNvPr id="45060" name="Date Placeholder 3"/>
          <p:cNvSpPr>
            <a:spLocks noGrp="1"/>
          </p:cNvSpPr>
          <p:nvPr>
            <p:ph type="dt" sz="quarter" idx="10"/>
          </p:nvPr>
        </p:nvSpPr>
        <p:spPr/>
        <p:txBody>
          <a:bodyPr/>
          <a:lstStyle/>
          <a:p>
            <a:r>
              <a:rPr lang="en-US" altLang="ja-JP" smtClean="0"/>
              <a:t>March 2013</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altLang="ja-JP" smtClean="0"/>
              <a:t>March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altLang="ja-JP" smtClean="0"/>
              <a:t>March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altLang="ja-JP" smtClean="0"/>
              <a:t>March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March 2013,  Orlando FL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ltLang="ja-JP" smtClean="0"/>
              <a:t>March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ja-JP" smtClean="0"/>
              <a:t>March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Vancouver.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Jan  2013 </a:t>
            </a:r>
            <a:r>
              <a:rPr lang="en-GB" altLang="ja-JP" dirty="0" smtClean="0">
                <a:ea typeface="ＭＳ Ｐゴシック" pitchFamily="-84" charset="-128"/>
                <a:cs typeface="ＭＳ Ｐゴシック" pitchFamily="-84" charset="-128"/>
              </a:rPr>
              <a:t>:   </a:t>
            </a:r>
          </a:p>
          <a:p>
            <a:pPr lvl="1">
              <a:defRPr/>
            </a:pPr>
            <a:r>
              <a:rPr lang="en-US" altLang="ja-JP" dirty="0" smtClean="0"/>
              <a:t>January 2013 Vancouver Session Minutes</a:t>
            </a:r>
          </a:p>
          <a:p>
            <a:pPr lvl="2">
              <a:defRPr/>
            </a:pPr>
            <a:r>
              <a:rPr lang="en-US" altLang="ja-JP" dirty="0" smtClean="0">
                <a:hlinkClick r:id="rId2"/>
              </a:rPr>
              <a:t>https://mentor.ieee.org/802.11/dcn/13/11-13-0182-01-00ai-january-2013-vancouver-session-minutes.doc</a:t>
            </a:r>
            <a:endParaRPr lang="en-US" altLang="ja-JP" dirty="0" smtClean="0"/>
          </a:p>
          <a:p>
            <a:pPr>
              <a:defRPr/>
            </a:pPr>
            <a:r>
              <a:rPr lang="en-US" altLang="ja-JP" dirty="0" err="1" smtClean="0"/>
              <a:t>Moved:Marc</a:t>
            </a:r>
            <a:r>
              <a:rPr lang="en-US" altLang="ja-JP" dirty="0" smtClean="0"/>
              <a:t> </a:t>
            </a:r>
          </a:p>
          <a:p>
            <a:pPr>
              <a:defRPr/>
            </a:pPr>
            <a:r>
              <a:rPr lang="en-US" altLang="ja-JP" dirty="0" smtClean="0"/>
              <a:t>Seconded: Hitoshi</a:t>
            </a:r>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Vancouver to Orlando meeting. </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Vancouver to Orlando meeting.</a:t>
            </a:r>
            <a:endParaRPr lang="en-GB" altLang="ja-JP" dirty="0" smtClean="0">
              <a:ea typeface="ＭＳ Ｐゴシック" pitchFamily="-84" charset="-128"/>
              <a:cs typeface="ＭＳ Ｐゴシック" pitchFamily="-84" charset="-128"/>
            </a:endParaRPr>
          </a:p>
          <a:p>
            <a:pPr lvl="1">
              <a:defRPr/>
            </a:pPr>
            <a:r>
              <a:rPr lang="en-US" altLang="ja-JP" dirty="0" smtClean="0"/>
              <a:t>January-March Teleconference Minutes </a:t>
            </a:r>
          </a:p>
          <a:p>
            <a:pPr lvl="2">
              <a:defRPr/>
            </a:pPr>
            <a:r>
              <a:rPr lang="en-US" altLang="ja-JP" dirty="0" smtClean="0"/>
              <a:t>https://mentor.ieee.org/802.11/dcn/13/11-13-0191-04-00ai-january-march-teleconference-minutes.doc</a:t>
            </a:r>
          </a:p>
          <a:p>
            <a:pPr>
              <a:defRPr/>
            </a:pPr>
            <a:r>
              <a:rPr lang="en-US" altLang="ja-JP" dirty="0" smtClean="0"/>
              <a:t>Moved: 	Marc</a:t>
            </a:r>
          </a:p>
          <a:p>
            <a:pPr>
              <a:defRPr/>
            </a:pPr>
            <a:r>
              <a:rPr lang="en-US" altLang="ja-JP" dirty="0" smtClean="0"/>
              <a:t>Seconded:	Hitoshi</a:t>
            </a:r>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May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a:t>
            </a:r>
            <a:r>
              <a:rPr lang="en-US" altLang="ja-JP" sz="2800" dirty="0" smtClean="0"/>
              <a:t>resolution </a:t>
            </a:r>
            <a:r>
              <a:rPr lang="en-US" altLang="ja-JP" sz="2800" dirty="0" smtClean="0"/>
              <a:t>of Task Group review of </a:t>
            </a:r>
            <a:r>
              <a:rPr lang="en-US" altLang="ja-JP" sz="2800" dirty="0" err="1" smtClean="0"/>
              <a:t>TGai</a:t>
            </a:r>
            <a:r>
              <a:rPr lang="en-US" altLang="ja-JP" sz="2800" dirty="0" smtClean="0"/>
              <a:t> draft.</a:t>
            </a:r>
          </a:p>
          <a:p>
            <a:pPr lvl="1"/>
            <a:r>
              <a:rPr lang="en-US" altLang="ja-JP" sz="2800" dirty="0" smtClean="0"/>
              <a:t>Approve </a:t>
            </a:r>
            <a:r>
              <a:rPr lang="en-US" altLang="ja-JP" sz="2800" dirty="0" smtClean="0"/>
              <a:t>Timeline</a:t>
            </a:r>
          </a:p>
          <a:p>
            <a:pPr lvl="1"/>
            <a:r>
              <a:rPr lang="en-US" altLang="ja-JP" sz="2800" dirty="0" smtClean="0"/>
              <a:t>Approve Teleconference schedule</a:t>
            </a:r>
          </a:p>
          <a:p>
            <a:pPr lvl="1"/>
            <a:r>
              <a:rPr lang="en-US" altLang="ja-JP" sz="2800" dirty="0" smtClean="0"/>
              <a:t>Approve Plan for </a:t>
            </a:r>
            <a:r>
              <a:rPr lang="en-US" altLang="ja-JP" sz="2800" dirty="0" smtClean="0"/>
              <a:t> </a:t>
            </a:r>
            <a:r>
              <a:rPr lang="en-US" altLang="ja-JP" sz="2800" dirty="0" smtClean="0"/>
              <a:t>July</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2601"/>
            <a:ext cx="878583" cy="276999"/>
          </a:xfrm>
          <a:noFill/>
        </p:spPr>
        <p:txBody>
          <a:bodyPr/>
          <a:lstStyle/>
          <a:p>
            <a:r>
              <a:rPr lang="en-US" altLang="ja-JP" smtClean="0">
                <a:latin typeface="Times New Roman" pitchFamily="-84" charset="0"/>
              </a:rPr>
              <a:t>March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strike="sngStrike" dirty="0" smtClean="0"/>
              <a:t>WG Letter Ballots Initial / </a:t>
            </a:r>
            <a:r>
              <a:rPr lang="en-US" altLang="ja-JP" strike="sngStrike" dirty="0" err="1" smtClean="0"/>
              <a:t>Recirc</a:t>
            </a:r>
            <a:r>
              <a:rPr lang="en-US" altLang="ja-JP" strike="sngStrike" dirty="0" smtClean="0"/>
              <a:t>		Jan13 / Mar 13</a:t>
            </a:r>
          </a:p>
          <a:p>
            <a:pPr lvl="1"/>
            <a:r>
              <a:rPr lang="en-US" altLang="ja-JP" dirty="0" smtClean="0"/>
              <a:t>WG Letter Ballots Initial / </a:t>
            </a:r>
            <a:r>
              <a:rPr lang="en-US" altLang="ja-JP" dirty="0" err="1" smtClean="0"/>
              <a:t>Recirc</a:t>
            </a:r>
            <a:r>
              <a:rPr lang="en-US" altLang="ja-JP" dirty="0" smtClean="0"/>
              <a:t>		Jul 13/ Nov13</a:t>
            </a:r>
          </a:p>
          <a:p>
            <a:pPr lvl="1"/>
            <a:r>
              <a:rPr lang="en-US" altLang="ja-JP" dirty="0" smtClean="0"/>
              <a:t>Form Sponsor Ballot Pool / Reform	            	Mar14</a:t>
            </a:r>
          </a:p>
          <a:p>
            <a:pPr lvl="1"/>
            <a:r>
              <a:rPr lang="en-US" altLang="ja-JP" dirty="0" smtClean="0"/>
              <a:t>MEC Done				Mar 14		</a:t>
            </a:r>
          </a:p>
          <a:p>
            <a:pPr lvl="1"/>
            <a:r>
              <a:rPr lang="en-US" altLang="ja-JP" dirty="0" smtClean="0"/>
              <a:t>IEEE-SA Sponsor Ballots Initial / </a:t>
            </a:r>
            <a:r>
              <a:rPr lang="en-US" altLang="ja-JP" dirty="0" err="1" smtClean="0"/>
              <a:t>Recirc</a:t>
            </a:r>
            <a:r>
              <a:rPr lang="en-US" altLang="ja-JP" dirty="0" smtClean="0"/>
              <a:t>        	Jul14/ Sep14		</a:t>
            </a:r>
          </a:p>
          <a:p>
            <a:pPr lvl="1"/>
            <a:r>
              <a:rPr lang="en-US" altLang="ja-JP" dirty="0" smtClean="0"/>
              <a:t>Final 802.11 WG Approval	                          	Nov14</a:t>
            </a:r>
          </a:p>
          <a:p>
            <a:pPr lvl="1"/>
            <a:r>
              <a:rPr lang="en-US" altLang="ja-JP" dirty="0" smtClean="0"/>
              <a:t>final or Conditional 802 EC Approval           	Nov14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Feb15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March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10:00 ET from  26</a:t>
            </a:r>
            <a:r>
              <a:rPr lang="en-US" altLang="ja-JP" baseline="30000" dirty="0" smtClean="0"/>
              <a:t>th</a:t>
            </a:r>
            <a:r>
              <a:rPr lang="en-US" altLang="ja-JP" dirty="0" smtClean="0"/>
              <a:t> March 2013  until 21</a:t>
            </a:r>
            <a:r>
              <a:rPr lang="en-US" altLang="ja-JP" baseline="30000" dirty="0" smtClean="0"/>
              <a:t>st</a:t>
            </a:r>
            <a:r>
              <a:rPr lang="en-US" altLang="ja-JP" dirty="0" smtClean="0"/>
              <a:t> May 2013.</a:t>
            </a:r>
            <a:endParaRPr lang="ja-JP" altLang="en-US" dirty="0" smtClean="0"/>
          </a:p>
          <a:p>
            <a:pPr lvl="1">
              <a:defRPr/>
            </a:pPr>
            <a:r>
              <a:rPr lang="en-US" altLang="ja-JP" dirty="0" smtClean="0"/>
              <a:t>Duration 1Hour</a:t>
            </a:r>
          </a:p>
          <a:p>
            <a:pPr lvl="1">
              <a:defRPr/>
            </a:pPr>
            <a:r>
              <a:rPr lang="en-US" altLang="ja-JP" dirty="0" smtClean="0"/>
              <a:t>Using WEB-EX that will be provided by Task Group </a:t>
            </a:r>
            <a:r>
              <a:rPr lang="en-US" altLang="ja-JP" dirty="0" smtClean="0"/>
              <a:t>Chair</a:t>
            </a:r>
          </a:p>
          <a:p>
            <a:pPr>
              <a:defRPr/>
            </a:pPr>
            <a:r>
              <a:rPr lang="en-US" altLang="ja-JP" dirty="0" smtClean="0"/>
              <a:t>Moved :</a:t>
            </a:r>
          </a:p>
          <a:p>
            <a:pPr>
              <a:defRPr/>
            </a:pPr>
            <a:r>
              <a:rPr lang="en-US" altLang="ja-JP" dirty="0" smtClean="0"/>
              <a:t>Seconded:</a:t>
            </a:r>
          </a:p>
          <a:p>
            <a:pPr>
              <a:defRPr/>
            </a:pPr>
            <a:r>
              <a:rPr lang="en-US" altLang="ja-JP" dirty="0" smtClean="0">
                <a:solidFill>
                  <a:srgbClr val="EAEAEA"/>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pic>
        <p:nvPicPr>
          <p:cNvPr id="8" name="図 7" descr="スクリーンショット 2013-03-18 5.35.21.png"/>
          <p:cNvPicPr>
            <a:picLocks noChangeAspect="1"/>
          </p:cNvPicPr>
          <p:nvPr/>
        </p:nvPicPr>
        <p:blipFill>
          <a:blip r:embed="rId2"/>
          <a:stretch>
            <a:fillRect/>
          </a:stretch>
        </p:blipFill>
        <p:spPr>
          <a:xfrm>
            <a:off x="6096000" y="3124200"/>
            <a:ext cx="2699385" cy="3302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a:ea typeface="ＭＳ Ｐゴシック" pitchFamily="-65" charset="-128"/>
                <a:cs typeface="ＭＳ Ｐゴシック" pitchFamily="-65" charset="-128"/>
              </a:rPr>
              <a:t>IEEE 802.11 FILS TGai – </a:t>
            </a:r>
            <a:r>
              <a:rPr lang="en-US" altLang="ja-JP" sz="2800">
                <a:ea typeface="ＭＳ Ｐゴシック" pitchFamily="-65" charset="-128"/>
                <a:cs typeface="ＭＳ Ｐゴシック" pitchFamily="-65" charset="-128"/>
              </a:rPr>
              <a:t>Orland</a:t>
            </a:r>
            <a:r>
              <a:rPr lang="en-US" altLang="ja-JP" sz="2900">
                <a:ea typeface="ＭＳ Ｐゴシック" pitchFamily="-65" charset="-128"/>
                <a:cs typeface="ＭＳ Ｐゴシック" pitchFamily="-65" charset="-128"/>
              </a:rPr>
              <a:t> March 2013</a:t>
            </a: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smtClean="0">
                <a:ea typeface="ＭＳ Ｐゴシック" pitchFamily="-65" charset="-128"/>
                <a:cs typeface="ＭＳ Ｐゴシック" pitchFamily="-65" charset="-128"/>
              </a:rPr>
              <a:t>Goals for the  Meeting:</a:t>
            </a:r>
          </a:p>
          <a:p>
            <a:pPr lvl="1"/>
            <a:r>
              <a:rPr lang="en-US" altLang="ja-JP" smtClean="0">
                <a:ea typeface="ＭＳ Ｐゴシック" pitchFamily="-65" charset="-128"/>
                <a:cs typeface="ＭＳ Ｐゴシック" pitchFamily="-65" charset="-128"/>
              </a:rPr>
              <a:t>Approve minutes of past meeting and teleconference</a:t>
            </a:r>
          </a:p>
          <a:p>
            <a:pPr lvl="1"/>
            <a:r>
              <a:rPr lang="en-US" altLang="ja-JP" smtClean="0">
                <a:ea typeface="ＭＳ Ｐゴシック" pitchFamily="-65" charset="-128"/>
                <a:cs typeface="ＭＳ Ｐゴシック" pitchFamily="-65" charset="-128"/>
              </a:rPr>
              <a:t>Comment resolution to  volunteer  review comments</a:t>
            </a:r>
          </a:p>
          <a:p>
            <a:pPr lvl="1"/>
            <a:r>
              <a:rPr lang="en-US" altLang="ja-JP" smtClean="0">
                <a:ea typeface="ＭＳ Ｐゴシック" pitchFamily="-65" charset="-128"/>
                <a:cs typeface="ＭＳ Ｐゴシック" pitchFamily="-65" charset="-128"/>
              </a:rPr>
              <a:t>Approve final technical contribution </a:t>
            </a:r>
          </a:p>
          <a:p>
            <a:pPr lvl="1"/>
            <a:r>
              <a:rPr lang="en-US" altLang="ja-JP" smtClean="0">
                <a:ea typeface="ＭＳ Ｐゴシック" pitchFamily="-65" charset="-128"/>
                <a:cs typeface="ＭＳ Ｐゴシック" pitchFamily="-65" charset="-128"/>
              </a:rPr>
              <a:t>Move to forward TGai call for comment   </a:t>
            </a:r>
          </a:p>
          <a:p>
            <a:pPr lvl="1"/>
            <a:r>
              <a:rPr lang="en-US" altLang="ja-JP" smtClean="0">
                <a:ea typeface="ＭＳ Ｐゴシック" pitchFamily="-65" charset="-128"/>
                <a:cs typeface="ＭＳ Ｐゴシック" pitchFamily="-65" charset="-128"/>
              </a:rPr>
              <a:t>Joint meeting with TGaq</a:t>
            </a:r>
          </a:p>
          <a:p>
            <a:pPr lvl="1"/>
            <a:r>
              <a:rPr lang="en-US" altLang="ja-JP" smtClean="0">
                <a:ea typeface="ＭＳ Ｐゴシック" pitchFamily="-65" charset="-128"/>
                <a:cs typeface="ＭＳ Ｐゴシック" pitchFamily="-65" charset="-128"/>
              </a:rPr>
              <a:t>Approve Timeline</a:t>
            </a:r>
          </a:p>
          <a:p>
            <a:pPr lvl="1"/>
            <a:r>
              <a:rPr lang="en-US" altLang="ja-JP" smtClean="0">
                <a:ea typeface="ＭＳ Ｐゴシック" pitchFamily="-65" charset="-128"/>
                <a:cs typeface="ＭＳ Ｐゴシック" pitchFamily="-65" charset="-128"/>
              </a:rPr>
              <a:t>Approve Teleconference schedule</a:t>
            </a:r>
          </a:p>
          <a:p>
            <a:pPr lvl="1"/>
            <a:r>
              <a:rPr lang="en-US" altLang="ja-JP" smtClean="0">
                <a:ea typeface="ＭＳ Ｐゴシック" pitchFamily="-65" charset="-128"/>
                <a:cs typeface="ＭＳ Ｐゴシック" pitchFamily="-65" charset="-128"/>
              </a:rPr>
              <a:t>Approve Plan for  May</a:t>
            </a:r>
            <a:endParaRPr lang="en-US" altLang="ja-JP" sz="2600" smtClean="0"/>
          </a:p>
          <a:p>
            <a:pPr lvl="1"/>
            <a:endParaRPr lang="en-US" altLang="ja-JP" sz="260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a:latin typeface="Times New Roman" pitchFamily="-65" charset="0"/>
              </a:rPr>
              <a:t>Mar 2013</a:t>
            </a: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 </a:t>
            </a:r>
            <a:r>
              <a:rPr lang="en-US" altLang="ja-JP" dirty="0" err="1" smtClean="0">
                <a:ea typeface="ＭＳ Ｐゴシック" pitchFamily="-84" charset="-128"/>
                <a:cs typeface="ＭＳ Ｐゴシック" pitchFamily="-84" charset="-128"/>
              </a:rPr>
              <a:t>TGai/Tgaq</a:t>
            </a:r>
            <a:r>
              <a:rPr lang="en-US" altLang="ja-JP" dirty="0" smtClean="0">
                <a:ea typeface="ＭＳ Ｐゴシック" pitchFamily="-84" charset="-128"/>
                <a:cs typeface="ＭＳ Ｐゴシック" pitchFamily="-84" charset="-128"/>
              </a:rPr>
              <a:t> joint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March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4579" name="Content Placeholder 2"/>
          <p:cNvSpPr>
            <a:spLocks noGrp="1"/>
          </p:cNvSpPr>
          <p:nvPr>
            <p:ph idx="1"/>
          </p:nvPr>
        </p:nvSpPr>
        <p:spPr>
          <a:xfrm>
            <a:off x="228600" y="1752600"/>
            <a:ext cx="8610600" cy="4648200"/>
          </a:xfrm>
        </p:spPr>
        <p:txBody>
          <a:bodyPr>
            <a:normAutofit/>
          </a:bodyPr>
          <a:lstStyle/>
          <a:p>
            <a:r>
              <a:rPr lang="en-US" altLang="ja-JP" dirty="0" smtClean="0">
                <a:ea typeface="ＭＳ Ｐゴシック" pitchFamily="-84" charset="-128"/>
                <a:cs typeface="ＭＳ Ｐゴシック" pitchFamily="-84" charset="-128"/>
              </a:rPr>
              <a:t> </a:t>
            </a:r>
            <a:r>
              <a:rPr lang="en-GB" altLang="ja-JP" dirty="0" smtClean="0"/>
              <a:t>Ad-Hoc Joint Meeting Between </a:t>
            </a:r>
            <a:r>
              <a:rPr lang="en-GB" altLang="ja-JP" dirty="0" err="1" smtClean="0"/>
              <a:t>TGai</a:t>
            </a:r>
            <a:r>
              <a:rPr lang="en-GB" altLang="ja-JP" dirty="0" smtClean="0"/>
              <a:t> &amp; </a:t>
            </a:r>
            <a:r>
              <a:rPr lang="en-GB" altLang="ja-JP" dirty="0" err="1" smtClean="0"/>
              <a:t>TGaq</a:t>
            </a:r>
            <a:r>
              <a:rPr lang="en-GB" altLang="ja-JP" dirty="0" smtClean="0"/>
              <a:t> Agenda</a:t>
            </a:r>
          </a:p>
          <a:p>
            <a:r>
              <a:rPr lang="en-GB" altLang="ja-JP" dirty="0" smtClean="0"/>
              <a:t>13-0257-00</a:t>
            </a: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March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13:30-15:30</a:t>
            </a:r>
          </a:p>
        </p:txBody>
      </p:sp>
      <p:sp>
        <p:nvSpPr>
          <p:cNvPr id="24579" name="Content Placeholder 2"/>
          <p:cNvSpPr>
            <a:spLocks noGrp="1"/>
          </p:cNvSpPr>
          <p:nvPr>
            <p:ph idx="1"/>
          </p:nvPr>
        </p:nvSpPr>
        <p:spPr>
          <a:xfrm>
            <a:off x="228600" y="1752600"/>
            <a:ext cx="8610600" cy="4648200"/>
          </a:xfrm>
        </p:spPr>
        <p:txBody>
          <a:bodyPr>
            <a:normAutofit fontScale="85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Vancouver and Teleconference  meeting minutes.</a:t>
            </a:r>
          </a:p>
          <a:p>
            <a:pPr lvl="1">
              <a:defRPr/>
            </a:pPr>
            <a:r>
              <a:rPr lang="en-US" altLang="ja-JP" dirty="0" smtClean="0"/>
              <a:t>January 2013 Vancouver Session Minutes</a:t>
            </a:r>
          </a:p>
          <a:p>
            <a:pPr lvl="2">
              <a:defRPr/>
            </a:pPr>
            <a:r>
              <a:rPr lang="en-US" altLang="ja-JP" dirty="0" smtClean="0"/>
              <a:t>https://mentor.ieee.org/802.11/dcn/13/11-13-0182-01-00ai-january-2013-vancouver-session-minutes.doc</a:t>
            </a:r>
          </a:p>
          <a:p>
            <a:pPr lvl="1">
              <a:defRPr/>
            </a:pPr>
            <a:r>
              <a:rPr lang="en-US" altLang="ja-JP" dirty="0" smtClean="0"/>
              <a:t>January-March Teleconference Minutes </a:t>
            </a:r>
          </a:p>
          <a:p>
            <a:pPr lvl="2">
              <a:defRPr/>
            </a:pPr>
            <a:r>
              <a:rPr lang="en-US" altLang="ja-JP" dirty="0" smtClean="0"/>
              <a:t>https://mentor.ieee.org/802.11/dcn/13/11-13-0191-04-00ai-january-march-teleconference-minutes.doc</a:t>
            </a:r>
          </a:p>
          <a:p>
            <a:pPr>
              <a:defRPr/>
            </a:pPr>
            <a:r>
              <a:rPr lang="en-US" altLang="ja-JP" dirty="0" smtClean="0"/>
              <a:t>Plan for week</a:t>
            </a:r>
          </a:p>
          <a:p>
            <a:pPr lvl="1">
              <a:defRPr/>
            </a:pPr>
            <a:r>
              <a:rPr lang="en-US" altLang="ja-JP" dirty="0" smtClean="0"/>
              <a:t>11-13-0322r0 </a:t>
            </a:r>
            <a:r>
              <a:rPr lang="en-US" altLang="ja-JP" dirty="0" err="1" smtClean="0"/>
              <a:t>TGai</a:t>
            </a:r>
            <a:r>
              <a:rPr lang="en-US" altLang="ja-JP" dirty="0" smtClean="0"/>
              <a:t>-submission-list-Orlando</a:t>
            </a:r>
          </a:p>
          <a:p>
            <a:pPr>
              <a:defRPr/>
            </a:pPr>
            <a:r>
              <a:rPr lang="en-US" altLang="ja-JP" dirty="0" smtClean="0"/>
              <a:t>Presentation of Submissions</a:t>
            </a:r>
          </a:p>
          <a:p>
            <a:pPr lvl="1">
              <a:defRPr/>
            </a:pPr>
            <a:r>
              <a:rPr lang="en-US" altLang="ja-JP" dirty="0" smtClean="0"/>
              <a:t>Higher layer aspect presentation </a:t>
            </a:r>
          </a:p>
          <a:p>
            <a:pPr lvl="1">
              <a:defRPr/>
            </a:pPr>
            <a:r>
              <a:rPr lang="en-US" altLang="ja-JP" dirty="0" smtClean="0"/>
              <a:t>Straw poll of higher layer setup alternative idea</a:t>
            </a:r>
          </a:p>
          <a:p>
            <a:pPr>
              <a:defRPr/>
            </a:pPr>
            <a:r>
              <a:rPr lang="en-US" altLang="ja-JP" dirty="0" smtClean="0"/>
              <a:t>Recess until Tuesday AM2 / Caribbean 3</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8</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March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r>
              <a:rPr lang="en-US" altLang="ja-JP" dirty="0" smtClean="0">
                <a:ea typeface="ＭＳ Ｐゴシック" pitchFamily="-84" charset="-128"/>
                <a:cs typeface="ＭＳ Ｐゴシック" pitchFamily="-84" charset="-128"/>
              </a:rPr>
              <a:t>Presentation</a:t>
            </a:r>
          </a:p>
          <a:p>
            <a:pPr marL="342900" lvl="1" indent="-342900">
              <a:buFontTx/>
              <a:buChar char="•"/>
            </a:pPr>
            <a:r>
              <a:rPr lang="en-US" altLang="ja-JP" dirty="0" smtClean="0"/>
              <a:t>11-13-0322r0 </a:t>
            </a:r>
            <a:r>
              <a:rPr lang="en-US" altLang="ja-JP" dirty="0" err="1" smtClean="0"/>
              <a:t>TGai</a:t>
            </a:r>
            <a:r>
              <a:rPr lang="en-US" altLang="ja-JP" dirty="0" smtClean="0"/>
              <a:t>-submission-list-Orlando</a:t>
            </a:r>
            <a:endParaRPr lang="en-US" altLang="ja-JP" dirty="0" smtClean="0">
              <a:ea typeface="ＭＳ Ｐゴシック" pitchFamily="-84" charset="-128"/>
              <a:cs typeface="ＭＳ Ｐゴシック" pitchFamily="-84" charset="-128"/>
            </a:endParaRPr>
          </a:p>
          <a:p>
            <a:pPr>
              <a:defRPr/>
            </a:pPr>
            <a:r>
              <a:rPr lang="en-US" altLang="ja-JP" dirty="0" smtClean="0"/>
              <a:t>Recess until PM2 / Caribbean 3</a:t>
            </a:r>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15625</TotalTime>
  <Words>2954</Words>
  <Application>Microsoft Macintosh PowerPoint</Application>
  <PresentationFormat>画面に合わせる (4:3)</PresentationFormat>
  <Paragraphs>397</Paragraphs>
  <Slides>26</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March 2013 Orlando </vt:lpstr>
      <vt:lpstr>Abstract</vt:lpstr>
      <vt:lpstr>Meeting Protocol</vt:lpstr>
      <vt:lpstr>Attendance</vt:lpstr>
      <vt:lpstr>Attendance, Voting &amp; Document Status</vt:lpstr>
      <vt:lpstr>IEEE 802.11 FILS TGai – Orland March 2013</vt:lpstr>
      <vt:lpstr>Agenda TGai/Tgaq joint Adhoc Monday March  18th ,  2013 – 08:00-10:00</vt:lpstr>
      <vt:lpstr>Agenda Monday March  18th ,  2013 – 13:30-15:30</vt:lpstr>
      <vt:lpstr>Agenda Tuesday March 19th ,  2013 – 10:30-12:30</vt:lpstr>
      <vt:lpstr>Agenda Tuesday March 19th ,  2013 – 16:00-18:00</vt:lpstr>
      <vt:lpstr>Agenda Wednesday March 20th ,  2013 – 08:00-10:00</vt:lpstr>
      <vt:lpstr>Agenda Wednesday March 20th ,  2013 – 16:00-18:00</vt:lpstr>
      <vt:lpstr>Agenda Thursday March 21st ,  2013 – 08:00-10:00</vt:lpstr>
      <vt:lpstr>Agenda Thursday March 21st ,  2013 – 10:30-12:30</vt:lpstr>
      <vt:lpstr>Agenda  Thursday, March 21st,  2013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Vancouver. </vt:lpstr>
      <vt:lpstr>Approve TGai teleconference meeting minutes of Vancouver to Orlando meeting. </vt:lpstr>
      <vt:lpstr>Plan for May</vt:lpstr>
      <vt:lpstr>Time line of TGai</vt:lpstr>
      <vt:lpstr>Teleconference Schedule </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468</cp:revision>
  <cp:lastPrinted>1998-02-10T13:28:06Z</cp:lastPrinted>
  <dcterms:created xsi:type="dcterms:W3CDTF">2013-03-19T14:17:42Z</dcterms:created>
  <dcterms:modified xsi:type="dcterms:W3CDTF">2013-03-21T17:47:59Z</dcterms:modified>
  <cp:category/>
</cp:coreProperties>
</file>