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30" r:id="rId8"/>
    <p:sldId id="314" r:id="rId9"/>
    <p:sldId id="335" r:id="rId10"/>
    <p:sldId id="422" r:id="rId11"/>
    <p:sldId id="427" r:id="rId12"/>
    <p:sldId id="431" r:id="rId13"/>
    <p:sldId id="432" r:id="rId14"/>
    <p:sldId id="433" r:id="rId15"/>
    <p:sldId id="343" r:id="rId16"/>
    <p:sldId id="272" r:id="rId17"/>
    <p:sldId id="416" r:id="rId18"/>
    <p:sldId id="417" r:id="rId19"/>
    <p:sldId id="418" r:id="rId20"/>
    <p:sldId id="419" r:id="rId21"/>
    <p:sldId id="420" r:id="rId22"/>
    <p:sldId id="305" r:id="rId23"/>
    <p:sldId id="322" r:id="rId24"/>
    <p:sldId id="426"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0321r0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2013 Orlando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2013-03-18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endParaRPr lang="en-US" altLang="ja-JP" dirty="0" smtClean="0">
              <a:ea typeface="ＭＳ Ｐゴシック" pitchFamily="-84" charset="-128"/>
              <a:cs typeface="ＭＳ Ｐゴシック" pitchFamily="-84" charset="-128"/>
            </a:endParaRP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a:t>
            </a:r>
            <a:r>
              <a:rPr lang="en-US" altLang="ja-JP" dirty="0" smtClean="0"/>
              <a:t> Wednesday AM1 </a:t>
            </a:r>
            <a:r>
              <a:rPr lang="en-US" altLang="ja-JP" dirty="0" smtClean="0"/>
              <a:t>/ Caribbean 3</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a:t>
            </a:r>
            <a:r>
              <a:rPr lang="en-US" altLang="ja-JP" dirty="0" smtClean="0"/>
              <a:t>Orlando</a:t>
            </a:r>
          </a:p>
          <a:p>
            <a:pPr marL="685800" lvl="2" indent="-342900"/>
            <a:r>
              <a:rPr lang="en-US" altLang="ja-JP" dirty="0" smtClean="0">
                <a:ea typeface="ＭＳ Ｐゴシック" pitchFamily="-84" charset="-128"/>
                <a:cs typeface="ＭＳ Ｐゴシック" pitchFamily="-84" charset="-128"/>
              </a:rPr>
              <a:t>Report the result of off line harmonization work of higher layer setup</a:t>
            </a:r>
          </a:p>
          <a:p>
            <a:pPr>
              <a:defRPr/>
            </a:pPr>
            <a:r>
              <a:rPr lang="en-US" altLang="ja-JP" dirty="0" smtClean="0"/>
              <a:t>Recess until</a:t>
            </a:r>
            <a:r>
              <a:rPr lang="en-US" altLang="ja-JP" dirty="0" smtClean="0"/>
              <a:t> PM2 / </a:t>
            </a:r>
            <a:r>
              <a:rPr lang="en-US" altLang="ja-JP" dirty="0" smtClean="0"/>
              <a:t>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a:t>
            </a:r>
            <a:r>
              <a:rPr lang="en-US" altLang="ja-JP" dirty="0" smtClean="0">
                <a:ea typeface="ＭＳ Ｐゴシック" pitchFamily="-84" charset="-128"/>
                <a:cs typeface="ＭＳ Ｐゴシック" pitchFamily="-84" charset="-128"/>
              </a:rPr>
              <a:t>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a:t>
            </a:r>
            <a:r>
              <a:rPr lang="en-US" altLang="ja-JP" dirty="0" smtClean="0"/>
              <a:t> Thursday AM1 / </a:t>
            </a:r>
            <a:r>
              <a:rPr lang="en-US" altLang="ja-JP" dirty="0" smtClean="0"/>
              <a:t>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a:t>
            </a:r>
            <a:r>
              <a:rPr lang="en-US" altLang="ja-JP" dirty="0" smtClean="0">
                <a:ea typeface="ＭＳ Ｐゴシック" pitchFamily="-84" charset="-128"/>
                <a:cs typeface="ＭＳ Ｐゴシック" pitchFamily="-84" charset="-128"/>
              </a:rPr>
              <a:t>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08: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a:t>
            </a:r>
            <a:r>
              <a:rPr lang="en-US" altLang="ja-JP" dirty="0" smtClean="0"/>
              <a:t> AM2 / </a:t>
            </a:r>
            <a:r>
              <a:rPr lang="en-US" altLang="ja-JP" dirty="0" smtClean="0"/>
              <a:t>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a:t>
            </a:r>
            <a:r>
              <a:rPr lang="en-US" altLang="ja-JP" dirty="0" smtClean="0">
                <a:ea typeface="ＭＳ Ｐゴシック" pitchFamily="-84" charset="-128"/>
                <a:cs typeface="ＭＳ Ｐゴシック" pitchFamily="-84" charset="-128"/>
              </a:rPr>
              <a:t>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r>
              <a:rPr lang="en-US" altLang="ja-JP" dirty="0" smtClean="0">
                <a:ea typeface="ＭＳ Ｐゴシック" pitchFamily="-84" charset="-128"/>
                <a:cs typeface="ＭＳ Ｐゴシック" pitchFamily="-84" charset="-128"/>
              </a:rPr>
              <a:t>Presentation</a:t>
            </a:r>
          </a:p>
          <a:p>
            <a:pPr marL="685800" lvl="2" indent="-342900"/>
            <a:r>
              <a:rPr lang="en-US" altLang="ja-JP" dirty="0" smtClean="0"/>
              <a:t>11-13-0322r0 </a:t>
            </a:r>
            <a:r>
              <a:rPr lang="en-US" altLang="ja-JP" dirty="0" err="1" smtClean="0"/>
              <a:t>TGai</a:t>
            </a:r>
            <a:r>
              <a:rPr lang="en-US" altLang="ja-JP" dirty="0" smtClean="0"/>
              <a:t>-submission-list-Orlando</a:t>
            </a:r>
            <a:endParaRPr lang="en-US" altLang="ja-JP" dirty="0" smtClean="0">
              <a:ea typeface="ＭＳ Ｐゴシック" pitchFamily="-84" charset="-128"/>
              <a:cs typeface="ＭＳ Ｐゴシック" pitchFamily="-84" charset="-128"/>
            </a:endParaRPr>
          </a:p>
          <a:p>
            <a:pPr>
              <a:defRPr/>
            </a:pPr>
            <a:r>
              <a:rPr lang="en-US" altLang="ja-JP" dirty="0" smtClean="0"/>
              <a:t>Recess until</a:t>
            </a:r>
            <a:r>
              <a:rPr lang="en-US" altLang="ja-JP" dirty="0" smtClean="0"/>
              <a:t> PM2 / </a:t>
            </a:r>
            <a:r>
              <a:rPr lang="en-US" altLang="ja-JP" dirty="0" smtClean="0"/>
              <a:t>Caribbean 3</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 21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2013 – 16:00-18:00</a:t>
            </a:r>
          </a:p>
        </p:txBody>
      </p:sp>
      <p:sp>
        <p:nvSpPr>
          <p:cNvPr id="45059" name="Content Placeholder 2"/>
          <p:cNvSpPr>
            <a:spLocks noGrp="1"/>
          </p:cNvSpPr>
          <p:nvPr>
            <p:ph idx="1"/>
          </p:nvPr>
        </p:nvSpPr>
        <p:spPr>
          <a:xfrm>
            <a:off x="304800" y="1676400"/>
            <a:ext cx="88392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endParaRPr lang="en-US" altLang="ja-JP" dirty="0" smtClean="0"/>
          </a:p>
          <a:p>
            <a:pPr lvl="1">
              <a:defRPr/>
            </a:pPr>
            <a:r>
              <a:rPr lang="en-US" altLang="ja-JP" dirty="0" smtClean="0"/>
              <a:t>11-13-0322r0 </a:t>
            </a:r>
            <a:r>
              <a:rPr lang="en-US" altLang="ja-JP" dirty="0" err="1" smtClean="0"/>
              <a:t>TGai</a:t>
            </a:r>
            <a:r>
              <a:rPr lang="en-US" altLang="ja-JP" dirty="0" smtClean="0"/>
              <a:t>-submission-list-Orlando</a:t>
            </a:r>
          </a:p>
          <a:p>
            <a:pPr>
              <a:defRPr/>
            </a:pPr>
            <a:r>
              <a:rPr lang="en-US" altLang="ja-JP" dirty="0" smtClean="0"/>
              <a:t>Plan </a:t>
            </a:r>
            <a:r>
              <a:rPr lang="en-US" altLang="ja-JP" dirty="0" smtClean="0"/>
              <a:t>for </a:t>
            </a:r>
            <a:r>
              <a:rPr lang="en-US" altLang="ja-JP" dirty="0" smtClean="0"/>
              <a:t>May</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smtClean="0"/>
              <a:t>March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smtClean="0"/>
              <a:t>March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smtClean="0"/>
              <a:t>March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March 2013,  Orlando FL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smtClean="0"/>
              <a:t>March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smtClean="0"/>
              <a:t>March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smtClean="0"/>
              <a:t>Vancouver.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Jan  2013 </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lvl="1">
              <a:defRPr/>
            </a:pPr>
            <a:r>
              <a:rPr lang="en-US" altLang="ja-JP" dirty="0" smtClean="0"/>
              <a:t>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a:defRPr/>
            </a:pPr>
            <a:r>
              <a:rPr lang="en-US" altLang="ja-JP" dirty="0" smtClean="0"/>
              <a:t>Moved</a:t>
            </a:r>
            <a:r>
              <a:rPr lang="en-US" altLang="ja-JP" dirty="0" smtClean="0"/>
              <a:t>:</a:t>
            </a:r>
          </a:p>
          <a:p>
            <a:pPr>
              <a:defRPr/>
            </a:pPr>
            <a:r>
              <a:rPr lang="en-US" altLang="ja-JP" dirty="0" smtClean="0"/>
              <a:t>Seconded: </a:t>
            </a: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Vancouver to Orlando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Vancouver to Orlando meeting</a:t>
            </a:r>
            <a:r>
              <a:rPr lang="en-US" altLang="ja-JP" dirty="0" smtClean="0">
                <a:ea typeface="ＭＳ Ｐゴシック" pitchFamily="-84" charset="-128"/>
                <a:cs typeface="ＭＳ Ｐゴシック" pitchFamily="-84" charset="-128"/>
              </a:rPr>
              <a:t>.</a:t>
            </a:r>
            <a:endParaRPr lang="en-GB" altLang="ja-JP" dirty="0" smtClean="0">
              <a:ea typeface="ＭＳ Ｐゴシック" pitchFamily="-84" charset="-128"/>
              <a:cs typeface="ＭＳ Ｐゴシック" pitchFamily="-84" charset="-128"/>
            </a:endParaRPr>
          </a:p>
          <a:p>
            <a:pPr lvl="1">
              <a:defRPr/>
            </a:pPr>
            <a:r>
              <a:rPr lang="en-US" altLang="ja-JP" dirty="0" smtClean="0"/>
              <a:t>January</a:t>
            </a:r>
            <a:r>
              <a:rPr lang="en-US" altLang="ja-JP" dirty="0" smtClean="0"/>
              <a:t>-March Teleconference Minutes </a:t>
            </a:r>
          </a:p>
          <a:p>
            <a:pPr lvl="2">
              <a:defRPr/>
            </a:pPr>
            <a:r>
              <a:rPr lang="en-US" altLang="ja-JP" dirty="0" smtClean="0"/>
              <a:t>https://mentor.ieee.org/802.11/dcn/13/11-13-0191-04-00ai-january-march-teleconference-minutes.doc</a:t>
            </a:r>
          </a:p>
          <a:p>
            <a:pPr>
              <a:defRPr/>
            </a:pPr>
            <a:r>
              <a:rPr lang="en-US" altLang="ja-JP" dirty="0" smtClean="0"/>
              <a:t>Moved</a:t>
            </a:r>
            <a:r>
              <a:rPr lang="en-US" altLang="ja-JP" dirty="0" smtClean="0"/>
              <a:t>: 	</a:t>
            </a:r>
          </a:p>
          <a:p>
            <a:pPr>
              <a:defRPr/>
            </a:pPr>
            <a:r>
              <a:rPr lang="en-US" altLang="ja-JP" dirty="0" smtClean="0"/>
              <a:t>Seconded:	</a:t>
            </a:r>
          </a:p>
          <a:p>
            <a:pPr>
              <a:defRPr/>
            </a:pPr>
            <a:r>
              <a:rPr lang="en-US" altLang="ja-JP" dirty="0" smtClean="0">
                <a:solidFill>
                  <a:schemeClr val="accent1">
                    <a:lumMod val="40000"/>
                    <a:lumOff val="60000"/>
                  </a:schemeClr>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a:t>
            </a:r>
            <a:r>
              <a:rPr lang="en-US" altLang="ja-JP" sz="2900" dirty="0" smtClean="0">
                <a:ea typeface="ＭＳ Ｐゴシック" pitchFamily="-84" charset="-128"/>
                <a:cs typeface="ＭＳ Ｐゴシック" pitchFamily="-84" charset="-128"/>
              </a:rPr>
              <a:t>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to  volunteer  review comments</a:t>
            </a:r>
          </a:p>
          <a:p>
            <a:pPr lvl="1"/>
            <a:r>
              <a:rPr lang="en-US" altLang="ja-JP" sz="2800" dirty="0" smtClean="0">
                <a:solidFill>
                  <a:srgbClr val="3366FF"/>
                </a:solidFill>
              </a:rPr>
              <a:t>Approve final technical contribution </a:t>
            </a:r>
          </a:p>
          <a:p>
            <a:pPr lvl="1"/>
            <a:r>
              <a:rPr lang="en-US" altLang="ja-JP" sz="2800" dirty="0" smtClean="0">
                <a:solidFill>
                  <a:srgbClr val="3366FF"/>
                </a:solidFill>
              </a:rPr>
              <a:t>Move to forward </a:t>
            </a:r>
            <a:r>
              <a:rPr lang="en-US" altLang="ja-JP" sz="2800" dirty="0" err="1" smtClean="0">
                <a:solidFill>
                  <a:srgbClr val="3366FF"/>
                </a:solidFill>
              </a:rPr>
              <a:t>TGai</a:t>
            </a:r>
            <a:r>
              <a:rPr lang="en-US" altLang="ja-JP" sz="2800" dirty="0" smtClean="0">
                <a:solidFill>
                  <a:srgbClr val="3366FF"/>
                </a:solidFill>
              </a:rPr>
              <a:t> call for comment   </a:t>
            </a:r>
          </a:p>
          <a:p>
            <a:pPr lvl="1"/>
            <a:r>
              <a:rPr lang="en-US" altLang="ja-JP" sz="2800" dirty="0" smtClean="0">
                <a:solidFill>
                  <a:srgbClr val="3366FF"/>
                </a:solidFill>
              </a:rPr>
              <a:t>Joint meeting with </a:t>
            </a:r>
            <a:r>
              <a:rPr lang="en-US" altLang="ja-JP" sz="2800" dirty="0" err="1" smtClean="0">
                <a:solidFill>
                  <a:srgbClr val="3366FF"/>
                </a:solidFill>
              </a:rPr>
              <a:t>TGaq</a:t>
            </a:r>
            <a:endParaRPr lang="en-US" altLang="ja-JP" sz="2800" dirty="0" smtClean="0">
              <a:solidFill>
                <a:srgbClr val="3366FF"/>
              </a:solidFill>
            </a:endParaRP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2601"/>
            <a:ext cx="878583" cy="276999"/>
          </a:xfrm>
          <a:noFill/>
        </p:spPr>
        <p:txBody>
          <a:bodyPr/>
          <a:lstStyle/>
          <a:p>
            <a:r>
              <a:rPr lang="en-US" altLang="ja-JP" smtClean="0">
                <a:latin typeface="Times New Roman" pitchFamily="-84" charset="0"/>
              </a:rPr>
              <a:t>March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a:t>
            </a:r>
            <a:r>
              <a:rPr lang="en-US" altLang="ja-JP" dirty="0" smtClean="0"/>
              <a:t>10:</a:t>
            </a:r>
            <a:r>
              <a:rPr lang="en-US" altLang="ja-JP" dirty="0" smtClean="0"/>
              <a:t>00 ET from  </a:t>
            </a:r>
            <a:r>
              <a:rPr lang="en-US" altLang="ja-JP" dirty="0" smtClean="0"/>
              <a:t>26</a:t>
            </a:r>
            <a:r>
              <a:rPr lang="en-US" altLang="ja-JP" baseline="30000" dirty="0" smtClean="0"/>
              <a:t>th</a:t>
            </a:r>
            <a:r>
              <a:rPr lang="en-US" altLang="ja-JP" dirty="0" smtClean="0"/>
              <a:t> March </a:t>
            </a:r>
            <a:r>
              <a:rPr lang="en-US" altLang="ja-JP" dirty="0" smtClean="0"/>
              <a:t>2013  until</a:t>
            </a:r>
            <a:r>
              <a:rPr lang="en-US" altLang="ja-JP" dirty="0" smtClean="0"/>
              <a:t> </a:t>
            </a:r>
            <a:r>
              <a:rPr lang="en-US" altLang="ja-JP" dirty="0" smtClean="0"/>
              <a:t>21</a:t>
            </a:r>
            <a:r>
              <a:rPr lang="en-US" altLang="ja-JP" baseline="30000" dirty="0" smtClean="0"/>
              <a:t>st</a:t>
            </a:r>
            <a:r>
              <a:rPr lang="en-US" altLang="ja-JP" dirty="0" smtClean="0"/>
              <a:t> May </a:t>
            </a:r>
            <a:r>
              <a:rPr lang="en-US" altLang="ja-JP" dirty="0" smtClean="0"/>
              <a:t>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t>Moved </a:t>
            </a:r>
            <a:r>
              <a:rPr lang="en-US" altLang="ja-JP" dirty="0" smtClean="0"/>
              <a:t>:</a:t>
            </a:r>
          </a:p>
          <a:p>
            <a:pPr>
              <a:defRPr/>
            </a:pPr>
            <a:r>
              <a:rPr lang="en-US" altLang="ja-JP" dirty="0" smtClean="0"/>
              <a:t>Seconded</a:t>
            </a:r>
            <a:r>
              <a:rPr lang="en-US" altLang="ja-JP" dirty="0" smtClean="0"/>
              <a:t>:</a:t>
            </a:r>
          </a:p>
          <a:p>
            <a:pPr>
              <a:defRPr/>
            </a:pPr>
            <a:r>
              <a:rPr lang="en-US" altLang="ja-JP" dirty="0" smtClean="0">
                <a:solidFill>
                  <a:srgbClr val="EAEAEA"/>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8" name="図 7" descr="スクリーンショット 2013-03-18 5.35.21.png"/>
          <p:cNvPicPr>
            <a:picLocks noChangeAspect="1"/>
          </p:cNvPicPr>
          <p:nvPr/>
        </p:nvPicPr>
        <p:blipFill>
          <a:blip r:embed="rId2"/>
          <a:stretch>
            <a:fillRect/>
          </a:stretch>
        </p:blipFill>
        <p:spPr>
          <a:xfrm>
            <a:off x="6096000" y="3124200"/>
            <a:ext cx="2699385" cy="33020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strike="sngStrike" dirty="0" smtClean="0"/>
              <a:t>WG Letter Ballots Initial / </a:t>
            </a:r>
            <a:r>
              <a:rPr lang="en-US" altLang="ja-JP" strike="sngStrike" dirty="0" err="1" smtClean="0"/>
              <a:t>Recirc</a:t>
            </a:r>
            <a:r>
              <a:rPr lang="en-US" altLang="ja-JP" strike="sngStrike" dirty="0" smtClean="0"/>
              <a:t>		Jan13 / Mar 13</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March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a:ea typeface="ＭＳ Ｐゴシック" pitchFamily="-65" charset="-128"/>
                <a:cs typeface="ＭＳ Ｐゴシック" pitchFamily="-65" charset="-128"/>
              </a:rPr>
              <a:t>IEEE 802.11 FILS TGai – </a:t>
            </a:r>
            <a:r>
              <a:rPr lang="en-US" altLang="ja-JP" sz="2800">
                <a:ea typeface="ＭＳ Ｐゴシック" pitchFamily="-65" charset="-128"/>
                <a:cs typeface="ＭＳ Ｐゴシック" pitchFamily="-65" charset="-128"/>
              </a:rPr>
              <a:t>Orland</a:t>
            </a:r>
            <a:r>
              <a:rPr lang="en-US" altLang="ja-JP" sz="2900">
                <a:ea typeface="ＭＳ Ｐゴシック" pitchFamily="-65" charset="-128"/>
                <a:cs typeface="ＭＳ Ｐゴシック" pitchFamily="-65" charset="-128"/>
              </a:rPr>
              <a:t> March 2013</a:t>
            </a: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mtClean="0">
                <a:ea typeface="ＭＳ Ｐゴシック" pitchFamily="-65" charset="-128"/>
                <a:cs typeface="ＭＳ Ｐゴシック" pitchFamily="-65" charset="-128"/>
              </a:rPr>
              <a:t>Goals for the  Meeting:</a:t>
            </a:r>
          </a:p>
          <a:p>
            <a:pPr lvl="1"/>
            <a:r>
              <a:rPr lang="en-US" altLang="ja-JP" smtClean="0">
                <a:ea typeface="ＭＳ Ｐゴシック" pitchFamily="-65" charset="-128"/>
                <a:cs typeface="ＭＳ Ｐゴシック" pitchFamily="-65" charset="-128"/>
              </a:rPr>
              <a:t>Approve minutes of past meeting and teleconference</a:t>
            </a:r>
          </a:p>
          <a:p>
            <a:pPr lvl="1"/>
            <a:r>
              <a:rPr lang="en-US" altLang="ja-JP" smtClean="0">
                <a:ea typeface="ＭＳ Ｐゴシック" pitchFamily="-65" charset="-128"/>
                <a:cs typeface="ＭＳ Ｐゴシック" pitchFamily="-65" charset="-128"/>
              </a:rPr>
              <a:t>Comment resolution to  volunteer  review comments</a:t>
            </a:r>
          </a:p>
          <a:p>
            <a:pPr lvl="1"/>
            <a:r>
              <a:rPr lang="en-US" altLang="ja-JP" smtClean="0">
                <a:ea typeface="ＭＳ Ｐゴシック" pitchFamily="-65" charset="-128"/>
                <a:cs typeface="ＭＳ Ｐゴシック" pitchFamily="-65" charset="-128"/>
              </a:rPr>
              <a:t>Approve final technical contribution </a:t>
            </a:r>
          </a:p>
          <a:p>
            <a:pPr lvl="1"/>
            <a:r>
              <a:rPr lang="en-US" altLang="ja-JP" smtClean="0">
                <a:ea typeface="ＭＳ Ｐゴシック" pitchFamily="-65" charset="-128"/>
                <a:cs typeface="ＭＳ Ｐゴシック" pitchFamily="-65" charset="-128"/>
              </a:rPr>
              <a:t>Move to forward TGai call for comment   </a:t>
            </a:r>
          </a:p>
          <a:p>
            <a:pPr lvl="1"/>
            <a:r>
              <a:rPr lang="en-US" altLang="ja-JP" smtClean="0">
                <a:ea typeface="ＭＳ Ｐゴシック" pitchFamily="-65" charset="-128"/>
                <a:cs typeface="ＭＳ Ｐゴシック" pitchFamily="-65" charset="-128"/>
              </a:rPr>
              <a:t>Joint meeting with TGaq</a:t>
            </a:r>
          </a:p>
          <a:p>
            <a:pPr lvl="1"/>
            <a:r>
              <a:rPr lang="en-US" altLang="ja-JP" smtClean="0">
                <a:ea typeface="ＭＳ Ｐゴシック" pitchFamily="-65" charset="-128"/>
                <a:cs typeface="ＭＳ Ｐゴシック" pitchFamily="-65" charset="-128"/>
              </a:rPr>
              <a:t>Approve Timeline</a:t>
            </a:r>
          </a:p>
          <a:p>
            <a:pPr lvl="1"/>
            <a:r>
              <a:rPr lang="en-US" altLang="ja-JP" smtClean="0">
                <a:ea typeface="ＭＳ Ｐゴシック" pitchFamily="-65" charset="-128"/>
                <a:cs typeface="ＭＳ Ｐゴシック" pitchFamily="-65" charset="-128"/>
              </a:rPr>
              <a:t>Approve Teleconference schedule</a:t>
            </a:r>
          </a:p>
          <a:p>
            <a:pPr lvl="1"/>
            <a:r>
              <a:rPr lang="en-US" altLang="ja-JP" smtClean="0">
                <a:ea typeface="ＭＳ Ｐゴシック" pitchFamily="-65" charset="-128"/>
                <a:cs typeface="ＭＳ Ｐゴシック" pitchFamily="-65" charset="-128"/>
              </a:rPr>
              <a:t>Approve Plan for  May</a:t>
            </a:r>
            <a:endParaRPr lang="en-US" altLang="ja-JP" sz="2600" smtClean="0"/>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 </a:t>
            </a:r>
            <a:r>
              <a:rPr lang="en-US" altLang="ja-JP" dirty="0" err="1" smtClean="0">
                <a:ea typeface="ＭＳ Ｐゴシック" pitchFamily="-84" charset="-128"/>
                <a:cs typeface="ＭＳ Ｐゴシック" pitchFamily="-84" charset="-128"/>
              </a:rPr>
              <a:t>TGai/Tgaq</a:t>
            </a:r>
            <a:r>
              <a:rPr lang="en-US" altLang="ja-JP" dirty="0" smtClean="0">
                <a:ea typeface="ＭＳ Ｐゴシック" pitchFamily="-84" charset="-128"/>
                <a:cs typeface="ＭＳ Ｐゴシック" pitchFamily="-84" charset="-128"/>
              </a:rPr>
              <a:t> joint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smtClean="0">
                <a:ea typeface="ＭＳ Ｐゴシック" pitchFamily="-84" charset="-128"/>
                <a:cs typeface="ＭＳ Ｐゴシック" pitchFamily="-84" charset="-128"/>
              </a:rPr>
              <a:t> </a:t>
            </a:r>
            <a:r>
              <a:rPr lang="en-GB" altLang="ja-JP" dirty="0" smtClean="0"/>
              <a:t>Ad-Hoc Joint Meeting Between </a:t>
            </a:r>
            <a:r>
              <a:rPr lang="en-GB" altLang="ja-JP" dirty="0" err="1" smtClean="0"/>
              <a:t>TGai</a:t>
            </a:r>
            <a:r>
              <a:rPr lang="en-GB" altLang="ja-JP" dirty="0" smtClean="0"/>
              <a:t> &amp; </a:t>
            </a:r>
            <a:r>
              <a:rPr lang="en-GB" altLang="ja-JP" dirty="0" err="1" smtClean="0"/>
              <a:t>TGaq</a:t>
            </a:r>
            <a:r>
              <a:rPr lang="en-GB" altLang="ja-JP" dirty="0" smtClean="0"/>
              <a:t> </a:t>
            </a:r>
            <a:r>
              <a:rPr lang="en-GB" altLang="ja-JP" dirty="0" smtClean="0"/>
              <a:t>Agenda</a:t>
            </a:r>
          </a:p>
          <a:p>
            <a:r>
              <a:rPr lang="en-GB" altLang="ja-JP" dirty="0" smtClean="0"/>
              <a:t>13-0257-00</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a:t>
            </a:r>
            <a:r>
              <a:rPr lang="en-US" altLang="ja-JP" dirty="0" smtClean="0"/>
              <a:t> Vancouver </a:t>
            </a:r>
            <a:r>
              <a:rPr lang="en-US" altLang="ja-JP" dirty="0" smtClean="0"/>
              <a:t>and Teleconference  meeting minutes</a:t>
            </a:r>
            <a:r>
              <a:rPr lang="en-US" altLang="ja-JP" dirty="0" smtClean="0"/>
              <a:t>.</a:t>
            </a:r>
          </a:p>
          <a:p>
            <a:pPr lvl="1">
              <a:defRPr/>
            </a:pPr>
            <a:r>
              <a:rPr lang="en-US" altLang="ja-JP" dirty="0" smtClean="0"/>
              <a:t>January 2013 Vancouver Session </a:t>
            </a:r>
            <a:r>
              <a:rPr lang="en-US" altLang="ja-JP" dirty="0" smtClean="0"/>
              <a:t>Minutes</a:t>
            </a:r>
          </a:p>
          <a:p>
            <a:pPr lvl="2">
              <a:defRPr/>
            </a:pPr>
            <a:r>
              <a:rPr lang="en-US" altLang="ja-JP" dirty="0" smtClean="0"/>
              <a:t>https://mentor.ieee.org/802.11/dcn/13/11-13-0182-01-00ai-january-2013-vancouver-session-minutes.doc</a:t>
            </a:r>
          </a:p>
          <a:p>
            <a:pPr lvl="1">
              <a:defRPr/>
            </a:pPr>
            <a:r>
              <a:rPr lang="en-US" altLang="ja-JP" dirty="0" smtClean="0"/>
              <a:t>January-March Teleconference Minutes</a:t>
            </a:r>
            <a:r>
              <a:rPr lang="en-US" altLang="ja-JP" dirty="0" smtClean="0"/>
              <a:t> </a:t>
            </a:r>
            <a:endParaRPr lang="en-US" altLang="ja-JP" dirty="0" smtClean="0"/>
          </a:p>
          <a:p>
            <a:pPr lvl="2">
              <a:defRPr/>
            </a:pPr>
            <a:r>
              <a:rPr lang="en-US" altLang="ja-JP" dirty="0" smtClean="0"/>
              <a:t>https://mentor.ieee.org/802.11/dcn/13/11-13-0191-04-00ai-january-march-teleconference-minutes.doc</a:t>
            </a:r>
          </a:p>
          <a:p>
            <a:pPr>
              <a:defRPr/>
            </a:pPr>
            <a:r>
              <a:rPr lang="en-US" altLang="ja-JP" dirty="0" smtClean="0"/>
              <a:t>Plan for week</a:t>
            </a:r>
          </a:p>
          <a:p>
            <a:pPr lvl="1">
              <a:defRPr/>
            </a:pPr>
            <a:r>
              <a:rPr lang="en-US" altLang="ja-JP" dirty="0" smtClean="0"/>
              <a:t>11-13-0322r0 </a:t>
            </a:r>
            <a:r>
              <a:rPr lang="en-US" altLang="ja-JP" dirty="0" err="1" smtClean="0"/>
              <a:t>TGai</a:t>
            </a:r>
            <a:r>
              <a:rPr lang="en-US" altLang="ja-JP" dirty="0" smtClean="0"/>
              <a:t>-submission-list-Orlando</a:t>
            </a:r>
            <a:endParaRPr lang="en-US" altLang="ja-JP" dirty="0" smtClean="0"/>
          </a:p>
          <a:p>
            <a:pPr>
              <a:defRPr/>
            </a:pPr>
            <a:r>
              <a:rPr lang="en-US" altLang="ja-JP" dirty="0" smtClean="0"/>
              <a:t>Presentation </a:t>
            </a:r>
            <a:r>
              <a:rPr lang="en-US" altLang="ja-JP" dirty="0" smtClean="0"/>
              <a:t>of </a:t>
            </a:r>
            <a:r>
              <a:rPr lang="en-US" altLang="ja-JP" dirty="0" smtClean="0"/>
              <a:t>Submissions</a:t>
            </a:r>
          </a:p>
          <a:p>
            <a:pPr lvl="1">
              <a:defRPr/>
            </a:pPr>
            <a:r>
              <a:rPr lang="en-US" altLang="ja-JP" dirty="0" smtClean="0"/>
              <a:t>Higher layer aspect presentation </a:t>
            </a:r>
          </a:p>
          <a:p>
            <a:pPr lvl="1">
              <a:defRPr/>
            </a:pPr>
            <a:r>
              <a:rPr lang="en-US" altLang="ja-JP" dirty="0" smtClean="0"/>
              <a:t>Straw poll of higher layer setup alternative idea</a:t>
            </a:r>
            <a:endParaRPr lang="en-US" altLang="ja-JP" dirty="0" smtClean="0"/>
          </a:p>
          <a:p>
            <a:pPr>
              <a:defRPr/>
            </a:pPr>
            <a:r>
              <a:rPr lang="en-US" altLang="ja-JP" dirty="0" smtClean="0"/>
              <a:t>Recess until</a:t>
            </a:r>
            <a:r>
              <a:rPr lang="en-US" altLang="ja-JP" dirty="0" smtClean="0"/>
              <a:t> Tuesday AM2 / </a:t>
            </a:r>
            <a:r>
              <a:rPr lang="en-US" altLang="ja-JP" dirty="0" smtClean="0"/>
              <a:t>Caribbean 3</a:t>
            </a:r>
            <a:endParaRPr lang="en-US" altLang="ja-JP" dirty="0" smtClean="0"/>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Editors meeting report</a:t>
            </a:r>
            <a:endParaRPr lang="en-US" altLang="ja-JP" dirty="0" smtClean="0"/>
          </a:p>
          <a:p>
            <a:r>
              <a:rPr lang="en-US" altLang="ja-JP" dirty="0" smtClean="0">
                <a:ea typeface="ＭＳ Ｐゴシック" pitchFamily="-84" charset="-128"/>
                <a:cs typeface="ＭＳ Ｐゴシック" pitchFamily="-84" charset="-128"/>
              </a:rPr>
              <a:t>Presentation</a:t>
            </a:r>
          </a:p>
          <a:p>
            <a:pPr marL="342900" lvl="1" indent="-342900">
              <a:buFontTx/>
              <a:buChar char="•"/>
            </a:pPr>
            <a:r>
              <a:rPr lang="en-US" altLang="ja-JP" dirty="0" smtClean="0"/>
              <a:t>11-13-0322r0 </a:t>
            </a:r>
            <a:r>
              <a:rPr lang="en-US" altLang="ja-JP" dirty="0" err="1" smtClean="0"/>
              <a:t>TGai</a:t>
            </a:r>
            <a:r>
              <a:rPr lang="en-US" altLang="ja-JP" dirty="0" smtClean="0"/>
              <a:t>-submission-list-</a:t>
            </a:r>
            <a:r>
              <a:rPr lang="en-US" altLang="ja-JP" dirty="0" smtClean="0"/>
              <a:t>Orlando</a:t>
            </a:r>
            <a:endParaRPr lang="en-US" altLang="ja-JP" dirty="0" smtClean="0">
              <a:ea typeface="ＭＳ Ｐゴシック" pitchFamily="-84" charset="-128"/>
              <a:cs typeface="ＭＳ Ｐゴシック" pitchFamily="-84" charset="-128"/>
            </a:endParaRPr>
          </a:p>
          <a:p>
            <a:pPr>
              <a:defRPr/>
            </a:pPr>
            <a:r>
              <a:rPr lang="en-US" altLang="ja-JP" dirty="0" smtClean="0"/>
              <a:t>Recess </a:t>
            </a:r>
            <a:r>
              <a:rPr lang="en-US" altLang="ja-JP" dirty="0" smtClean="0"/>
              <a:t>until</a:t>
            </a:r>
            <a:r>
              <a:rPr lang="en-US" altLang="ja-JP" dirty="0" smtClean="0"/>
              <a:t> PM2 / Caribbean 3</a:t>
            </a:r>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March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12413</TotalTime>
  <Words>2884</Words>
  <Application>Microsoft Macintosh PowerPoint</Application>
  <PresentationFormat>画面に合わせる (4:3)</PresentationFormat>
  <Paragraphs>393</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March 2013 Orlando </vt:lpstr>
      <vt:lpstr>Abstract</vt:lpstr>
      <vt:lpstr>Meeting Protocol</vt:lpstr>
      <vt:lpstr>Attendance</vt:lpstr>
      <vt:lpstr>Attendance, Voting &amp; Document Status</vt:lpstr>
      <vt:lpstr>IEEE 802.11 FILS TGai – Orland March 2013</vt:lpstr>
      <vt:lpstr>Agenda TGai/Tgaq joint Adhoc Monday March  18th ,  2013 – 08:00-10:00</vt:lpstr>
      <vt:lpstr>Agenda Monday March  18th ,  2013 – 13:30-15:30</vt:lpstr>
      <vt:lpstr>Agenda Tuesday March 19th ,  2013 – 10:30-12:30</vt:lpstr>
      <vt:lpstr>Agenda Tuesday March 19th ,  2013 – 16:00-18:00</vt:lpstr>
      <vt:lpstr>Agenda Wednesday March 20th ,  2013 – 08:00-10:00</vt:lpstr>
      <vt:lpstr>Agenda Wednesday March 20th ,  2013 – 16:00-18:00</vt:lpstr>
      <vt:lpstr>Agenda Thursday March 21st ,  2013 – 08:00-10:00</vt:lpstr>
      <vt:lpstr>Agenda Thursday March 21st ,  2013 – 10:30-12:30</vt:lpstr>
      <vt:lpstr>Agenda  Thursday, March 21st,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Vancouver. </vt:lpstr>
      <vt:lpstr>Approve TGai teleconference meeting minutes of Vancouver to Orlando meeting. </vt:lpstr>
      <vt:lpstr>Plan for May</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463</cp:revision>
  <cp:lastPrinted>1998-02-10T13:28:06Z</cp:lastPrinted>
  <dcterms:created xsi:type="dcterms:W3CDTF">2013-03-17T20:09:51Z</dcterms:created>
  <dcterms:modified xsi:type="dcterms:W3CDTF">2013-03-17T23:03:01Z</dcterms:modified>
</cp:coreProperties>
</file>