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1" r:id="rId4"/>
    <p:sldId id="272" r:id="rId5"/>
    <p:sldId id="273" r:id="rId6"/>
    <p:sldId id="275" r:id="rId7"/>
    <p:sldId id="274" r:id="rId8"/>
    <p:sldId id="276" r:id="rId9"/>
    <p:sldId id="277" r:id="rId10"/>
    <p:sldId id="278" r:id="rId11"/>
    <p:sldId id="279" r:id="rId12"/>
    <p:sldId id="270" r:id="rId13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802.11-13/0320r0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2013-03-17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22288" y="2619796"/>
          <a:ext cx="8050212" cy="2465388"/>
        </p:xfrm>
        <a:graphic>
          <a:graphicData uri="http://schemas.openxmlformats.org/presentationml/2006/ole">
            <p:oleObj spid="_x0000_s30731" name="Document" r:id="rId4" imgW="8245941" imgH="253875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10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00192" y="2276872"/>
          <a:ext cx="914400" cy="771525"/>
        </p:xfrm>
        <a:graphic>
          <a:graphicData uri="http://schemas.openxmlformats.org/presentationml/2006/ole">
            <p:oleObj spid="_x0000_s45059" name="Worksheet" showAsIcon="1" r:id="rId3" imgW="914400" imgH="771480" progId="Excel.Sheet.12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516216" y="4437112"/>
          <a:ext cx="914400" cy="771525"/>
        </p:xfrm>
        <a:graphic>
          <a:graphicData uri="http://schemas.openxmlformats.org/presentationml/2006/ole">
            <p:oleObj spid="_x0000_s45060" name="Acrobat Document" showAsIcon="1" r:id="rId4" imgW="914400" imgH="77148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11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/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20-March-13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03-April-13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20-April-13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20-May-13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20-July-13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04-Aug-13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3-Dec-13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18-Dec-13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Jan-03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Feb-14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12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P802.11ac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xx March 2013.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xx no , xx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P802.11ac Draft Stability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5146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r>
                        <a:rPr lang="en-US" baseline="0" dirty="0" smtClean="0"/>
                        <a:t>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  <a:r>
                        <a:rPr lang="en-US" baseline="0" dirty="0" smtClean="0"/>
                        <a:t>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38991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Feb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June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Nov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Feb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191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Feb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1492 (837 T, 655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June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855 (594 T, 261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Nov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 (250 T, 150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Feb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 (85 T, 56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85344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LB187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LB188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371600"/>
          <a:ext cx="8839200" cy="4246348"/>
        </p:xfrm>
        <a:graphic>
          <a:graphicData uri="http://schemas.openxmlformats.org/drawingml/2006/table">
            <a:tbl>
              <a:tblPr/>
              <a:tblGrid>
                <a:gridCol w="1119561"/>
                <a:gridCol w="1386123"/>
                <a:gridCol w="1012937"/>
                <a:gridCol w="1034260"/>
                <a:gridCol w="991611"/>
                <a:gridCol w="1098236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MIMO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aseline="0" dirty="0" smtClean="0"/>
                        <a:t> 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95400"/>
          <a:ext cx="8534401" cy="44700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LB187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LB188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371600"/>
          <a:ext cx="8839200" cy="4246348"/>
        </p:xfrm>
        <a:graphic>
          <a:graphicData uri="http://schemas.openxmlformats.org/drawingml/2006/table">
            <a:tbl>
              <a:tblPr/>
              <a:tblGrid>
                <a:gridCol w="1119561"/>
                <a:gridCol w="1386123"/>
                <a:gridCol w="1012937"/>
                <a:gridCol w="1034260"/>
                <a:gridCol w="991611"/>
                <a:gridCol w="1098236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MIMO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608</TotalTime>
  <Words>1032</Words>
  <Application>Microsoft Office PowerPoint</Application>
  <PresentationFormat>On-screen Show (4:3)</PresentationFormat>
  <Paragraphs>423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802-11-Submission</vt:lpstr>
      <vt:lpstr>Document</vt:lpstr>
      <vt:lpstr>Microsoft Office Excel Worksheet</vt:lpstr>
      <vt:lpstr>Adobe Acrobat Document</vt:lpstr>
      <vt:lpstr>P802.11ac Report to EC on Conditional Approval to go to Sponsor Ballot </vt:lpstr>
      <vt:lpstr>Introduction</vt:lpstr>
      <vt:lpstr>P802.11ac Draft Stability</vt:lpstr>
      <vt:lpstr>802.11 WG Letter Ballot Results – P802.11ac</vt:lpstr>
      <vt:lpstr>802.11 WG Letter Ballot Comments – P802.11ac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TGac Timeline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 </dc:title>
  <dc:creator>Osama Aboul-Magd</dc:creator>
  <cp:lastModifiedBy>Osama Aboul-Magd</cp:lastModifiedBy>
  <cp:revision>55</cp:revision>
  <cp:lastPrinted>1998-02-10T13:28:06Z</cp:lastPrinted>
  <dcterms:created xsi:type="dcterms:W3CDTF">2013-03-03T00:01:21Z</dcterms:created>
  <dcterms:modified xsi:type="dcterms:W3CDTF">2013-03-18T13:37:26Z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