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dotm" ContentType="application/vnd.ms-word.template.macroEnabled.12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m" ContentType="application/vnd.ms-word.document.macroEnabled.12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</p:sldMasterIdLst>
  <p:notesMasterIdLst>
    <p:notesMasterId r:id="rId12"/>
  </p:notesMasterIdLst>
  <p:handoutMasterIdLst>
    <p:handoutMasterId r:id="rId13"/>
  </p:handoutMasterIdLst>
  <p:sldIdLst>
    <p:sldId id="529" r:id="rId2"/>
    <p:sldId id="530" r:id="rId3"/>
    <p:sldId id="531" r:id="rId4"/>
    <p:sldId id="514" r:id="rId5"/>
    <p:sldId id="524" r:id="rId6"/>
    <p:sldId id="525" r:id="rId7"/>
    <p:sldId id="527" r:id="rId8"/>
    <p:sldId id="516" r:id="rId9"/>
    <p:sldId id="526" r:id="rId10"/>
    <p:sldId id="528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FF0000"/>
    <a:srgbClr val="FFFF00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3" autoAdjust="0"/>
    <p:restoredTop sz="93514" autoAdjust="0"/>
  </p:normalViewPr>
  <p:slideViewPr>
    <p:cSldViewPr>
      <p:cViewPr>
        <p:scale>
          <a:sx n="75" d="100"/>
          <a:sy n="75" d="100"/>
        </p:scale>
        <p:origin x="-294" y="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3270" y="-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F7F9D0-B2D0-4DEC-9962-EA8551A04544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F22B17-32B0-46D6-9FA8-AFC4507DDD0A}">
      <dgm:prSet phldrT="[Text]"/>
      <dgm:spPr>
        <a:solidFill>
          <a:srgbClr val="FFC000"/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TWT1: AP sends NDP</a:t>
          </a:r>
          <a:endParaRPr lang="en-US" b="1" dirty="0">
            <a:solidFill>
              <a:schemeClr val="tx1"/>
            </a:solidFill>
          </a:endParaRPr>
        </a:p>
      </dgm:t>
    </dgm:pt>
    <dgm:pt modelId="{D91265CE-9364-42CE-A2BE-0D0FF58E0B01}" type="parTrans" cxnId="{95F6526E-FDD9-486A-9A51-81EBCAD9F19D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7F154BCD-B161-4F79-BA9D-A6838E393A68}" type="sibTrans" cxnId="{95F6526E-FDD9-486A-9A51-81EBCAD9F19D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E9AD8368-152C-4E08-9546-E9B9C4AD7572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TWT2</a:t>
          </a:r>
          <a:endParaRPr lang="en-US" b="1" dirty="0">
            <a:solidFill>
              <a:schemeClr val="tx1"/>
            </a:solidFill>
          </a:endParaRPr>
        </a:p>
      </dgm:t>
    </dgm:pt>
    <dgm:pt modelId="{F370359E-A727-4C6A-91A1-308F91102459}" type="parTrans" cxnId="{E0EB4C2A-619A-451F-8BD3-49F775443745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1483FC5A-ADB9-446B-B5AA-681960BB2A59}" type="sibTrans" cxnId="{E0EB4C2A-619A-451F-8BD3-49F775443745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2A045820-6C05-47FB-A25A-31D312D140D7}">
      <dgm:prSet phldrT="[Text]"/>
      <dgm:spPr>
        <a:solidFill>
          <a:srgbClr val="FFC000"/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TWT3: AP sends NDP</a:t>
          </a:r>
          <a:endParaRPr lang="en-US" b="1" dirty="0">
            <a:solidFill>
              <a:schemeClr val="tx1"/>
            </a:solidFill>
          </a:endParaRPr>
        </a:p>
      </dgm:t>
    </dgm:pt>
    <dgm:pt modelId="{D9461012-DBE3-471E-9637-E49DD068B648}" type="parTrans" cxnId="{124BDD2D-1CED-4373-A2A0-829F7D68D145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DB305BD6-5B16-4199-880F-11FC02E59DEA}" type="sibTrans" cxnId="{124BDD2D-1CED-4373-A2A0-829F7D68D145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53A1A154-6E0C-420E-9230-9D9BC15F8101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TWT4</a:t>
          </a:r>
          <a:endParaRPr lang="en-US" b="1" dirty="0">
            <a:solidFill>
              <a:schemeClr val="tx1"/>
            </a:solidFill>
          </a:endParaRPr>
        </a:p>
      </dgm:t>
    </dgm:pt>
    <dgm:pt modelId="{3D187F6B-E643-43DD-9B7C-FFD4F7CB2006}" type="parTrans" cxnId="{F106323A-1456-4F3F-9B9B-7A3E0773DECA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02129E7E-0905-42B6-9F08-05D5D5520485}" type="sibTrans" cxnId="{F106323A-1456-4F3F-9B9B-7A3E0773DECA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2FC35313-6881-4985-A141-C8B9C8073756}">
      <dgm:prSet phldrT="[Text]"/>
      <dgm:spPr>
        <a:solidFill>
          <a:srgbClr val="FFC000"/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TWT5: AP sends NDP</a:t>
          </a:r>
          <a:endParaRPr lang="en-US" b="1" dirty="0">
            <a:solidFill>
              <a:schemeClr val="tx1"/>
            </a:solidFill>
          </a:endParaRPr>
        </a:p>
      </dgm:t>
    </dgm:pt>
    <dgm:pt modelId="{1A754249-2CEC-41CF-A8E3-0686D1EF4314}" type="parTrans" cxnId="{6FEE99F2-9BE4-4D49-AC93-35FDA51ED415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11082EF5-9724-4949-A610-55E1400DD88D}" type="sibTrans" cxnId="{6FEE99F2-9BE4-4D49-AC93-35FDA51ED415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4D745CB5-6C4A-43C6-9038-B36CF858BB60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TWT6</a:t>
          </a:r>
          <a:endParaRPr lang="en-US" b="1" dirty="0">
            <a:solidFill>
              <a:schemeClr val="tx1"/>
            </a:solidFill>
          </a:endParaRPr>
        </a:p>
      </dgm:t>
    </dgm:pt>
    <dgm:pt modelId="{F4C62E7D-BD5B-4300-ACDD-E2098393B590}" type="parTrans" cxnId="{91F7A31A-8985-4EC5-A68C-193DD2F22C5E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C1910C39-5CFC-4076-A81A-6C428191C7D9}" type="sibTrans" cxnId="{91F7A31A-8985-4EC5-A68C-193DD2F22C5E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DD2B9984-D2B0-4BD8-898F-5A7228392FF2}">
      <dgm:prSet phldrT="[Text]"/>
      <dgm:spPr>
        <a:solidFill>
          <a:srgbClr val="FFC000"/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TWT7: AP sends NDP</a:t>
          </a:r>
          <a:endParaRPr lang="en-US" b="1" dirty="0">
            <a:solidFill>
              <a:schemeClr val="tx1"/>
            </a:solidFill>
          </a:endParaRPr>
        </a:p>
      </dgm:t>
    </dgm:pt>
    <dgm:pt modelId="{EEA7EEF2-07CF-4A85-B8C7-3540F2B66D81}" type="parTrans" cxnId="{2252DDFD-5E27-41CA-937D-7562849DCB59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52FC3457-18D7-4284-B8E5-051362278054}" type="sibTrans" cxnId="{2252DDFD-5E27-41CA-937D-7562849DCB59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1219645C-6A09-40E5-8462-E0FCF374CC4B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TWT8</a:t>
          </a:r>
          <a:endParaRPr lang="en-US" b="1" dirty="0">
            <a:solidFill>
              <a:schemeClr val="tx1"/>
            </a:solidFill>
          </a:endParaRPr>
        </a:p>
      </dgm:t>
    </dgm:pt>
    <dgm:pt modelId="{B90F029F-7993-4D0D-AF12-81A41091B744}" type="parTrans" cxnId="{01B7303B-85D8-42D3-AF49-0E7784ACCBED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08B918CA-9A65-4234-BED2-FD6DB9DF3E26}" type="sibTrans" cxnId="{01B7303B-85D8-42D3-AF49-0E7784ACCBED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93C42D7D-4EE0-4237-8C11-D5DA9752DA69}">
      <dgm:prSet phldrT="[Text]"/>
      <dgm:spPr>
        <a:solidFill>
          <a:srgbClr val="FFC000"/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TWT9: AP sends NDP</a:t>
          </a:r>
          <a:endParaRPr lang="en-US" b="1" dirty="0">
            <a:solidFill>
              <a:schemeClr val="tx1"/>
            </a:solidFill>
          </a:endParaRPr>
        </a:p>
      </dgm:t>
    </dgm:pt>
    <dgm:pt modelId="{57C285BC-9177-4677-A701-09AACC7C87B8}" type="parTrans" cxnId="{DBBC89DA-8295-48D5-84DC-E9C734C576F9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1275954A-89A9-4CAA-A5DB-11480DE10C9A}" type="sibTrans" cxnId="{DBBC89DA-8295-48D5-84DC-E9C734C576F9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D0E86558-76F1-4D6C-8824-23EEB12012B8}" type="pres">
      <dgm:prSet presAssocID="{CFF7F9D0-B2D0-4DEC-9962-EA8551A04544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6F70E3DA-0B3D-4E20-9996-0AB7DBDDF800}" type="pres">
      <dgm:prSet presAssocID="{7CF22B17-32B0-46D6-9FA8-AFC4507DDD0A}" presName="compNode" presStyleCnt="0"/>
      <dgm:spPr/>
    </dgm:pt>
    <dgm:pt modelId="{4F1289A9-23EB-4382-8C9B-5CFCB3510B00}" type="pres">
      <dgm:prSet presAssocID="{7CF22B17-32B0-46D6-9FA8-AFC4507DDD0A}" presName="dummyConnPt" presStyleCnt="0"/>
      <dgm:spPr/>
    </dgm:pt>
    <dgm:pt modelId="{FA9DAF77-9D7B-45AE-A525-1B6344AEBB80}" type="pres">
      <dgm:prSet presAssocID="{7CF22B17-32B0-46D6-9FA8-AFC4507DDD0A}" presName="node" presStyleLbl="node1" presStyleIdx="0" presStyleCnt="9" custLinFactX="-200000" custLinFactY="45920" custLinFactNeighborX="-265733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EFF603-B6B4-4038-AD73-9D80726CAC7C}" type="pres">
      <dgm:prSet presAssocID="{7F154BCD-B161-4F79-BA9D-A6838E393A68}" presName="sibTrans" presStyleLbl="bgSibTrans2D1" presStyleIdx="0" presStyleCnt="8" custLinFactY="200000" custLinFactNeighborX="-5399" custLinFactNeighborY="235436"/>
      <dgm:spPr/>
      <dgm:t>
        <a:bodyPr/>
        <a:lstStyle/>
        <a:p>
          <a:endParaRPr lang="en-US"/>
        </a:p>
      </dgm:t>
    </dgm:pt>
    <dgm:pt modelId="{492BA7F2-DD88-4548-B642-AC4A7FDEC292}" type="pres">
      <dgm:prSet presAssocID="{E9AD8368-152C-4E08-9546-E9B9C4AD7572}" presName="compNode" presStyleCnt="0"/>
      <dgm:spPr/>
    </dgm:pt>
    <dgm:pt modelId="{419140A6-F6BE-4FA8-AA82-FCE977B722DA}" type="pres">
      <dgm:prSet presAssocID="{E9AD8368-152C-4E08-9546-E9B9C4AD7572}" presName="dummyConnPt" presStyleCnt="0"/>
      <dgm:spPr/>
    </dgm:pt>
    <dgm:pt modelId="{D0D9723F-5D37-4BC5-AE28-9F269D4ECD85}" type="pres">
      <dgm:prSet presAssocID="{E9AD8368-152C-4E08-9546-E9B9C4AD7572}" presName="node" presStyleLbl="node1" presStyleIdx="1" presStyleCnt="9" custLinFactX="-116025" custLinFactNeighborX="-200000" custLinFactNeighborY="243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D47B22-05BE-4036-9FCA-FC56B79DB7F2}" type="pres">
      <dgm:prSet presAssocID="{1483FC5A-ADB9-446B-B5AA-681960BB2A59}" presName="sibTrans" presStyleLbl="bgSibTrans2D1" presStyleIdx="1" presStyleCnt="8" custLinFactY="200000" custLinFactNeighborX="-5701" custLinFactNeighborY="235436"/>
      <dgm:spPr/>
      <dgm:t>
        <a:bodyPr/>
        <a:lstStyle/>
        <a:p>
          <a:endParaRPr lang="en-US"/>
        </a:p>
      </dgm:t>
    </dgm:pt>
    <dgm:pt modelId="{B2C19A0D-6B9C-41A1-9149-AA63D7E4E153}" type="pres">
      <dgm:prSet presAssocID="{2A045820-6C05-47FB-A25A-31D312D140D7}" presName="compNode" presStyleCnt="0"/>
      <dgm:spPr/>
    </dgm:pt>
    <dgm:pt modelId="{BDB61398-BA9B-4568-ABD9-2CFBFBC749E1}" type="pres">
      <dgm:prSet presAssocID="{2A045820-6C05-47FB-A25A-31D312D140D7}" presName="dummyConnPt" presStyleCnt="0"/>
      <dgm:spPr/>
    </dgm:pt>
    <dgm:pt modelId="{A447D4FC-CF6E-4872-8738-08CC035B2EBE}" type="pres">
      <dgm:prSet presAssocID="{2A045820-6C05-47FB-A25A-31D312D140D7}" presName="node" presStyleLbl="node1" presStyleIdx="2" presStyleCnt="9" custLinFactX="-66318" custLinFactY="-614" custLinFactNeighborX="-100000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D576D2-F038-46E9-8A83-3F4CF274F3F1}" type="pres">
      <dgm:prSet presAssocID="{DB305BD6-5B16-4199-880F-11FC02E59DEA}" presName="sibTrans" presStyleLbl="bgSibTrans2D1" presStyleIdx="2" presStyleCnt="8" custLinFactY="200000" custLinFactNeighborX="-6039" custLinFactNeighborY="235436"/>
      <dgm:spPr/>
      <dgm:t>
        <a:bodyPr/>
        <a:lstStyle/>
        <a:p>
          <a:endParaRPr lang="en-US"/>
        </a:p>
      </dgm:t>
    </dgm:pt>
    <dgm:pt modelId="{7FCA7F45-335C-4A16-AB32-5073C078CE29}" type="pres">
      <dgm:prSet presAssocID="{53A1A154-6E0C-420E-9230-9D9BC15F8101}" presName="compNode" presStyleCnt="0"/>
      <dgm:spPr/>
    </dgm:pt>
    <dgm:pt modelId="{02F13EFD-C8AE-4CA2-843D-47F1C802157B}" type="pres">
      <dgm:prSet presAssocID="{53A1A154-6E0C-420E-9230-9D9BC15F8101}" presName="dummyConnPt" presStyleCnt="0"/>
      <dgm:spPr/>
    </dgm:pt>
    <dgm:pt modelId="{B4BB976C-A06F-447D-96D5-593F7E69C51F}" type="pres">
      <dgm:prSet presAssocID="{53A1A154-6E0C-420E-9230-9D9BC15F8101}" presName="node" presStyleLbl="node1" presStyleIdx="3" presStyleCnt="9" custLinFactX="-49610" custLinFactY="-614" custLinFactNeighborX="-100000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833BF4-1F3B-4A80-99FA-D10BC84BFFF7}" type="pres">
      <dgm:prSet presAssocID="{02129E7E-0905-42B6-9F08-05D5D5520485}" presName="sibTrans" presStyleLbl="bgSibTrans2D1" presStyleIdx="3" presStyleCnt="8" custLinFactY="200000" custLinFactNeighborX="-5127" custLinFactNeighborY="235436"/>
      <dgm:spPr/>
      <dgm:t>
        <a:bodyPr/>
        <a:lstStyle/>
        <a:p>
          <a:endParaRPr lang="en-US"/>
        </a:p>
      </dgm:t>
    </dgm:pt>
    <dgm:pt modelId="{4CDA0E93-85ED-4F15-A23B-776C693790E6}" type="pres">
      <dgm:prSet presAssocID="{2FC35313-6881-4985-A141-C8B9C8073756}" presName="compNode" presStyleCnt="0"/>
      <dgm:spPr/>
    </dgm:pt>
    <dgm:pt modelId="{23B050E5-6F4A-4931-8984-B186C20BA0F1}" type="pres">
      <dgm:prSet presAssocID="{2FC35313-6881-4985-A141-C8B9C8073756}" presName="dummyConnPt" presStyleCnt="0"/>
      <dgm:spPr/>
    </dgm:pt>
    <dgm:pt modelId="{92C8A9F8-8864-4A58-A325-E9D37BD06DD2}" type="pres">
      <dgm:prSet presAssocID="{2FC35313-6881-4985-A141-C8B9C8073756}" presName="node" presStyleLbl="node1" presStyleIdx="4" presStyleCnt="9" custLinFactNeighborX="98" custLinFactNeighborY="243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2CD37D-9D54-491C-ABBA-3AB4E17D014C}" type="pres">
      <dgm:prSet presAssocID="{11082EF5-9724-4949-A610-55E1400DD88D}" presName="sibTrans" presStyleLbl="bgSibTrans2D1" presStyleIdx="4" presStyleCnt="8" custLinFactY="200000" custLinFactNeighborX="-5701" custLinFactNeighborY="235436"/>
      <dgm:spPr/>
      <dgm:t>
        <a:bodyPr/>
        <a:lstStyle/>
        <a:p>
          <a:endParaRPr lang="en-US"/>
        </a:p>
      </dgm:t>
    </dgm:pt>
    <dgm:pt modelId="{89779C5E-F40D-4D25-96B0-BB5D269E84E2}" type="pres">
      <dgm:prSet presAssocID="{4D745CB5-6C4A-43C6-9038-B36CF858BB60}" presName="compNode" presStyleCnt="0"/>
      <dgm:spPr/>
    </dgm:pt>
    <dgm:pt modelId="{50DFABFB-42A4-4E1D-8147-89EB2FFB6252}" type="pres">
      <dgm:prSet presAssocID="{4D745CB5-6C4A-43C6-9038-B36CF858BB60}" presName="dummyConnPt" presStyleCnt="0"/>
      <dgm:spPr/>
    </dgm:pt>
    <dgm:pt modelId="{B026DCB0-8C71-498D-B9EB-A3CC5858BCA8}" type="pres">
      <dgm:prSet presAssocID="{4D745CB5-6C4A-43C6-9038-B36CF858BB60}" presName="node" presStyleLbl="node1" presStyleIdx="5" presStyleCnt="9" custLinFactX="49805" custLinFactY="49386" custLinFactNeighborX="100000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220C0A-E34D-4CD8-890C-51E48F05CAAB}" type="pres">
      <dgm:prSet presAssocID="{C1910C39-5CFC-4076-A81A-6C428191C7D9}" presName="sibTrans" presStyleLbl="bgSibTrans2D1" presStyleIdx="5" presStyleCnt="8" custLinFactY="200000" custLinFactNeighborX="-7905" custLinFactNeighborY="235436"/>
      <dgm:spPr/>
      <dgm:t>
        <a:bodyPr/>
        <a:lstStyle/>
        <a:p>
          <a:endParaRPr lang="en-US"/>
        </a:p>
      </dgm:t>
    </dgm:pt>
    <dgm:pt modelId="{DD45B335-6636-4784-AD9B-32D22C884DA3}" type="pres">
      <dgm:prSet presAssocID="{DD2B9984-D2B0-4BD8-898F-5A7228392FF2}" presName="compNode" presStyleCnt="0"/>
      <dgm:spPr/>
    </dgm:pt>
    <dgm:pt modelId="{2CDE72BF-FD1A-49B9-91BA-1B5DA75EF59C}" type="pres">
      <dgm:prSet presAssocID="{DD2B9984-D2B0-4BD8-898F-5A7228392FF2}" presName="dummyConnPt" presStyleCnt="0"/>
      <dgm:spPr/>
    </dgm:pt>
    <dgm:pt modelId="{26D40FC8-1F98-447C-88AB-37F9A4F10E2C}" type="pres">
      <dgm:prSet presAssocID="{DD2B9984-D2B0-4BD8-898F-5A7228392FF2}" presName="node" presStyleLbl="node1" presStyleIdx="6" presStyleCnt="9" custLinFactX="66513" custLinFactY="49386" custLinFactNeighborX="100000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BB7AC1-B9F1-433C-8951-BDD7891E6ECB}" type="pres">
      <dgm:prSet presAssocID="{52FC3457-18D7-4284-B8E5-051362278054}" presName="sibTrans" presStyleLbl="bgSibTrans2D1" presStyleIdx="6" presStyleCnt="8" custLinFactY="200000" custLinFactNeighborX="-5410" custLinFactNeighborY="235436"/>
      <dgm:spPr/>
      <dgm:t>
        <a:bodyPr/>
        <a:lstStyle/>
        <a:p>
          <a:endParaRPr lang="en-US"/>
        </a:p>
      </dgm:t>
    </dgm:pt>
    <dgm:pt modelId="{366E6EED-3116-402F-A264-53A7E535F3BD}" type="pres">
      <dgm:prSet presAssocID="{1219645C-6A09-40E5-8462-E0FCF374CC4B}" presName="compNode" presStyleCnt="0"/>
      <dgm:spPr/>
    </dgm:pt>
    <dgm:pt modelId="{CE569EEB-405B-4540-9EB5-F5B42F7AA029}" type="pres">
      <dgm:prSet presAssocID="{1219645C-6A09-40E5-8462-E0FCF374CC4B}" presName="dummyConnPt" presStyleCnt="0"/>
      <dgm:spPr/>
    </dgm:pt>
    <dgm:pt modelId="{37E2ABC8-4A3E-4881-B34B-F211864BF57B}" type="pres">
      <dgm:prSet presAssocID="{1219645C-6A09-40E5-8462-E0FCF374CC4B}" presName="node" presStyleLbl="node1" presStyleIdx="7" presStyleCnt="9" custLinFactX="116220" custLinFactNeighborX="200000" custLinFactNeighborY="243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F3856C-F78E-46A2-A369-7524C23EB376}" type="pres">
      <dgm:prSet presAssocID="{08B918CA-9A65-4234-BED2-FD6DB9DF3E26}" presName="sibTrans" presStyleLbl="bgSibTrans2D1" presStyleIdx="7" presStyleCnt="8" custLinFactY="200000" custLinFactNeighborX="-4124" custLinFactNeighborY="235436"/>
      <dgm:spPr/>
      <dgm:t>
        <a:bodyPr/>
        <a:lstStyle/>
        <a:p>
          <a:endParaRPr lang="en-US"/>
        </a:p>
      </dgm:t>
    </dgm:pt>
    <dgm:pt modelId="{417DC1D1-50BE-4A84-AEBC-CB2E59C1F86A}" type="pres">
      <dgm:prSet presAssocID="{93C42D7D-4EE0-4237-8C11-D5DA9752DA69}" presName="compNode" presStyleCnt="0"/>
      <dgm:spPr/>
    </dgm:pt>
    <dgm:pt modelId="{485A0A8F-16B8-41A5-A25B-4ECC10DCF3DF}" type="pres">
      <dgm:prSet presAssocID="{93C42D7D-4EE0-4237-8C11-D5DA9752DA69}" presName="dummyConnPt" presStyleCnt="0"/>
      <dgm:spPr/>
    </dgm:pt>
    <dgm:pt modelId="{C0A1CA98-4E73-4065-AB56-25F0F39BB085}" type="pres">
      <dgm:prSet presAssocID="{93C42D7D-4EE0-4237-8C11-D5DA9752DA69}" presName="node" presStyleLbl="node1" presStyleIdx="8" presStyleCnt="9" custLinFactX="200000" custLinFactY="-614" custLinFactNeighborX="261575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94DFC06-6C31-4B56-9A9A-83EC62E2DACE}" type="presOf" srcId="{CFF7F9D0-B2D0-4DEC-9962-EA8551A04544}" destId="{D0E86558-76F1-4D6C-8824-23EEB12012B8}" srcOrd="0" destOrd="0" presId="urn:microsoft.com/office/officeart/2005/8/layout/bProcess4"/>
    <dgm:cxn modelId="{AD43B014-FFFF-437C-8761-9C3A984CBCBB}" type="presOf" srcId="{08B918CA-9A65-4234-BED2-FD6DB9DF3E26}" destId="{1CF3856C-F78E-46A2-A369-7524C23EB376}" srcOrd="0" destOrd="0" presId="urn:microsoft.com/office/officeart/2005/8/layout/bProcess4"/>
    <dgm:cxn modelId="{53E29F62-358A-4BB2-B41D-7404863A35EF}" type="presOf" srcId="{4D745CB5-6C4A-43C6-9038-B36CF858BB60}" destId="{B026DCB0-8C71-498D-B9EB-A3CC5858BCA8}" srcOrd="0" destOrd="0" presId="urn:microsoft.com/office/officeart/2005/8/layout/bProcess4"/>
    <dgm:cxn modelId="{A7507562-06F5-4419-96A9-79C1114E0093}" type="presOf" srcId="{DB305BD6-5B16-4199-880F-11FC02E59DEA}" destId="{B9D576D2-F038-46E9-8A83-3F4CF274F3F1}" srcOrd="0" destOrd="0" presId="urn:microsoft.com/office/officeart/2005/8/layout/bProcess4"/>
    <dgm:cxn modelId="{C95C6587-0266-4B85-A2E0-86679A970147}" type="presOf" srcId="{02129E7E-0905-42B6-9F08-05D5D5520485}" destId="{EF833BF4-1F3B-4A80-99FA-D10BC84BFFF7}" srcOrd="0" destOrd="0" presId="urn:microsoft.com/office/officeart/2005/8/layout/bProcess4"/>
    <dgm:cxn modelId="{8D8291C2-7A95-4DE3-A16F-A6108AC79D48}" type="presOf" srcId="{53A1A154-6E0C-420E-9230-9D9BC15F8101}" destId="{B4BB976C-A06F-447D-96D5-593F7E69C51F}" srcOrd="0" destOrd="0" presId="urn:microsoft.com/office/officeart/2005/8/layout/bProcess4"/>
    <dgm:cxn modelId="{F106323A-1456-4F3F-9B9B-7A3E0773DECA}" srcId="{CFF7F9D0-B2D0-4DEC-9962-EA8551A04544}" destId="{53A1A154-6E0C-420E-9230-9D9BC15F8101}" srcOrd="3" destOrd="0" parTransId="{3D187F6B-E643-43DD-9B7C-FFD4F7CB2006}" sibTransId="{02129E7E-0905-42B6-9F08-05D5D5520485}"/>
    <dgm:cxn modelId="{752954D9-3E3F-486E-A2FE-11430E203DA2}" type="presOf" srcId="{93C42D7D-4EE0-4237-8C11-D5DA9752DA69}" destId="{C0A1CA98-4E73-4065-AB56-25F0F39BB085}" srcOrd="0" destOrd="0" presId="urn:microsoft.com/office/officeart/2005/8/layout/bProcess4"/>
    <dgm:cxn modelId="{1D2D784A-63DE-4CED-B3F0-802202400288}" type="presOf" srcId="{DD2B9984-D2B0-4BD8-898F-5A7228392FF2}" destId="{26D40FC8-1F98-447C-88AB-37F9A4F10E2C}" srcOrd="0" destOrd="0" presId="urn:microsoft.com/office/officeart/2005/8/layout/bProcess4"/>
    <dgm:cxn modelId="{95F6526E-FDD9-486A-9A51-81EBCAD9F19D}" srcId="{CFF7F9D0-B2D0-4DEC-9962-EA8551A04544}" destId="{7CF22B17-32B0-46D6-9FA8-AFC4507DDD0A}" srcOrd="0" destOrd="0" parTransId="{D91265CE-9364-42CE-A2BE-0D0FF58E0B01}" sibTransId="{7F154BCD-B161-4F79-BA9D-A6838E393A68}"/>
    <dgm:cxn modelId="{124BDD2D-1CED-4373-A2A0-829F7D68D145}" srcId="{CFF7F9D0-B2D0-4DEC-9962-EA8551A04544}" destId="{2A045820-6C05-47FB-A25A-31D312D140D7}" srcOrd="2" destOrd="0" parTransId="{D9461012-DBE3-471E-9637-E49DD068B648}" sibTransId="{DB305BD6-5B16-4199-880F-11FC02E59DEA}"/>
    <dgm:cxn modelId="{D6B56E60-9351-48BD-A0D4-1C12EF1BC4FC}" type="presOf" srcId="{52FC3457-18D7-4284-B8E5-051362278054}" destId="{DFBB7AC1-B9F1-433C-8951-BDD7891E6ECB}" srcOrd="0" destOrd="0" presId="urn:microsoft.com/office/officeart/2005/8/layout/bProcess4"/>
    <dgm:cxn modelId="{1318F6D0-E746-482D-862B-70CCE4048382}" type="presOf" srcId="{E9AD8368-152C-4E08-9546-E9B9C4AD7572}" destId="{D0D9723F-5D37-4BC5-AE28-9F269D4ECD85}" srcOrd="0" destOrd="0" presId="urn:microsoft.com/office/officeart/2005/8/layout/bProcess4"/>
    <dgm:cxn modelId="{01B7303B-85D8-42D3-AF49-0E7784ACCBED}" srcId="{CFF7F9D0-B2D0-4DEC-9962-EA8551A04544}" destId="{1219645C-6A09-40E5-8462-E0FCF374CC4B}" srcOrd="7" destOrd="0" parTransId="{B90F029F-7993-4D0D-AF12-81A41091B744}" sibTransId="{08B918CA-9A65-4234-BED2-FD6DB9DF3E26}"/>
    <dgm:cxn modelId="{E0EB4C2A-619A-451F-8BD3-49F775443745}" srcId="{CFF7F9D0-B2D0-4DEC-9962-EA8551A04544}" destId="{E9AD8368-152C-4E08-9546-E9B9C4AD7572}" srcOrd="1" destOrd="0" parTransId="{F370359E-A727-4C6A-91A1-308F91102459}" sibTransId="{1483FC5A-ADB9-446B-B5AA-681960BB2A59}"/>
    <dgm:cxn modelId="{84DF4335-AD1F-4C49-8131-2A613F2F35CA}" type="presOf" srcId="{11082EF5-9724-4949-A610-55E1400DD88D}" destId="{3B2CD37D-9D54-491C-ABBA-3AB4E17D014C}" srcOrd="0" destOrd="0" presId="urn:microsoft.com/office/officeart/2005/8/layout/bProcess4"/>
    <dgm:cxn modelId="{09E596C1-609E-4BFD-BF00-45E4258D434A}" type="presOf" srcId="{2FC35313-6881-4985-A141-C8B9C8073756}" destId="{92C8A9F8-8864-4A58-A325-E9D37BD06DD2}" srcOrd="0" destOrd="0" presId="urn:microsoft.com/office/officeart/2005/8/layout/bProcess4"/>
    <dgm:cxn modelId="{2252DDFD-5E27-41CA-937D-7562849DCB59}" srcId="{CFF7F9D0-B2D0-4DEC-9962-EA8551A04544}" destId="{DD2B9984-D2B0-4BD8-898F-5A7228392FF2}" srcOrd="6" destOrd="0" parTransId="{EEA7EEF2-07CF-4A85-B8C7-3540F2B66D81}" sibTransId="{52FC3457-18D7-4284-B8E5-051362278054}"/>
    <dgm:cxn modelId="{7FE5F9F5-38F3-46E3-91EB-7FA0A0D127EC}" type="presOf" srcId="{7CF22B17-32B0-46D6-9FA8-AFC4507DDD0A}" destId="{FA9DAF77-9D7B-45AE-A525-1B6344AEBB80}" srcOrd="0" destOrd="0" presId="urn:microsoft.com/office/officeart/2005/8/layout/bProcess4"/>
    <dgm:cxn modelId="{46E77D96-22A1-4E77-93E3-212ADB704472}" type="presOf" srcId="{7F154BCD-B161-4F79-BA9D-A6838E393A68}" destId="{13EFF603-B6B4-4038-AD73-9D80726CAC7C}" srcOrd="0" destOrd="0" presId="urn:microsoft.com/office/officeart/2005/8/layout/bProcess4"/>
    <dgm:cxn modelId="{0789EAFB-4A1A-422E-8F9F-8BB91AD5863A}" type="presOf" srcId="{C1910C39-5CFC-4076-A81A-6C428191C7D9}" destId="{A9220C0A-E34D-4CD8-890C-51E48F05CAAB}" srcOrd="0" destOrd="0" presId="urn:microsoft.com/office/officeart/2005/8/layout/bProcess4"/>
    <dgm:cxn modelId="{47769E96-317B-4DD2-8814-91CBF242CF8B}" type="presOf" srcId="{1219645C-6A09-40E5-8462-E0FCF374CC4B}" destId="{37E2ABC8-4A3E-4881-B34B-F211864BF57B}" srcOrd="0" destOrd="0" presId="urn:microsoft.com/office/officeart/2005/8/layout/bProcess4"/>
    <dgm:cxn modelId="{6FEE99F2-9BE4-4D49-AC93-35FDA51ED415}" srcId="{CFF7F9D0-B2D0-4DEC-9962-EA8551A04544}" destId="{2FC35313-6881-4985-A141-C8B9C8073756}" srcOrd="4" destOrd="0" parTransId="{1A754249-2CEC-41CF-A8E3-0686D1EF4314}" sibTransId="{11082EF5-9724-4949-A610-55E1400DD88D}"/>
    <dgm:cxn modelId="{BB3E0D73-B25F-4565-8ABA-554C3AFBEB43}" type="presOf" srcId="{1483FC5A-ADB9-446B-B5AA-681960BB2A59}" destId="{AAD47B22-05BE-4036-9FCA-FC56B79DB7F2}" srcOrd="0" destOrd="0" presId="urn:microsoft.com/office/officeart/2005/8/layout/bProcess4"/>
    <dgm:cxn modelId="{DBBC89DA-8295-48D5-84DC-E9C734C576F9}" srcId="{CFF7F9D0-B2D0-4DEC-9962-EA8551A04544}" destId="{93C42D7D-4EE0-4237-8C11-D5DA9752DA69}" srcOrd="8" destOrd="0" parTransId="{57C285BC-9177-4677-A701-09AACC7C87B8}" sibTransId="{1275954A-89A9-4CAA-A5DB-11480DE10C9A}"/>
    <dgm:cxn modelId="{F08689E7-5959-40A4-95E0-2CF1AD4C2ADB}" type="presOf" srcId="{2A045820-6C05-47FB-A25A-31D312D140D7}" destId="{A447D4FC-CF6E-4872-8738-08CC035B2EBE}" srcOrd="0" destOrd="0" presId="urn:microsoft.com/office/officeart/2005/8/layout/bProcess4"/>
    <dgm:cxn modelId="{91F7A31A-8985-4EC5-A68C-193DD2F22C5E}" srcId="{CFF7F9D0-B2D0-4DEC-9962-EA8551A04544}" destId="{4D745CB5-6C4A-43C6-9038-B36CF858BB60}" srcOrd="5" destOrd="0" parTransId="{F4C62E7D-BD5B-4300-ACDD-E2098393B590}" sibTransId="{C1910C39-5CFC-4076-A81A-6C428191C7D9}"/>
    <dgm:cxn modelId="{D7E7AFAE-051D-4979-A171-88A9097BAAAF}" type="presParOf" srcId="{D0E86558-76F1-4D6C-8824-23EEB12012B8}" destId="{6F70E3DA-0B3D-4E20-9996-0AB7DBDDF800}" srcOrd="0" destOrd="0" presId="urn:microsoft.com/office/officeart/2005/8/layout/bProcess4"/>
    <dgm:cxn modelId="{823D534F-3527-4F19-A071-12777C47A85B}" type="presParOf" srcId="{6F70E3DA-0B3D-4E20-9996-0AB7DBDDF800}" destId="{4F1289A9-23EB-4382-8C9B-5CFCB3510B00}" srcOrd="0" destOrd="0" presId="urn:microsoft.com/office/officeart/2005/8/layout/bProcess4"/>
    <dgm:cxn modelId="{7CC51522-E1B0-40E0-B790-7F57B5F230F9}" type="presParOf" srcId="{6F70E3DA-0B3D-4E20-9996-0AB7DBDDF800}" destId="{FA9DAF77-9D7B-45AE-A525-1B6344AEBB80}" srcOrd="1" destOrd="0" presId="urn:microsoft.com/office/officeart/2005/8/layout/bProcess4"/>
    <dgm:cxn modelId="{F7BAE153-F78A-4CB0-90A8-EC24CCA3934B}" type="presParOf" srcId="{D0E86558-76F1-4D6C-8824-23EEB12012B8}" destId="{13EFF603-B6B4-4038-AD73-9D80726CAC7C}" srcOrd="1" destOrd="0" presId="urn:microsoft.com/office/officeart/2005/8/layout/bProcess4"/>
    <dgm:cxn modelId="{50135656-414E-4919-BB0D-8E62390BCD40}" type="presParOf" srcId="{D0E86558-76F1-4D6C-8824-23EEB12012B8}" destId="{492BA7F2-DD88-4548-B642-AC4A7FDEC292}" srcOrd="2" destOrd="0" presId="urn:microsoft.com/office/officeart/2005/8/layout/bProcess4"/>
    <dgm:cxn modelId="{19E350CA-AE44-4716-8090-6D1BFDB7FE79}" type="presParOf" srcId="{492BA7F2-DD88-4548-B642-AC4A7FDEC292}" destId="{419140A6-F6BE-4FA8-AA82-FCE977B722DA}" srcOrd="0" destOrd="0" presId="urn:microsoft.com/office/officeart/2005/8/layout/bProcess4"/>
    <dgm:cxn modelId="{6F8F9CB2-3F02-426C-9D44-56A88C2A3E41}" type="presParOf" srcId="{492BA7F2-DD88-4548-B642-AC4A7FDEC292}" destId="{D0D9723F-5D37-4BC5-AE28-9F269D4ECD85}" srcOrd="1" destOrd="0" presId="urn:microsoft.com/office/officeart/2005/8/layout/bProcess4"/>
    <dgm:cxn modelId="{6C55406E-8A94-4F07-AA72-D1E932C323AD}" type="presParOf" srcId="{D0E86558-76F1-4D6C-8824-23EEB12012B8}" destId="{AAD47B22-05BE-4036-9FCA-FC56B79DB7F2}" srcOrd="3" destOrd="0" presId="urn:microsoft.com/office/officeart/2005/8/layout/bProcess4"/>
    <dgm:cxn modelId="{7F7AB289-08D5-4BC0-B330-53FF0CB831EF}" type="presParOf" srcId="{D0E86558-76F1-4D6C-8824-23EEB12012B8}" destId="{B2C19A0D-6B9C-41A1-9149-AA63D7E4E153}" srcOrd="4" destOrd="0" presId="urn:microsoft.com/office/officeart/2005/8/layout/bProcess4"/>
    <dgm:cxn modelId="{551CAC8E-4DA1-41F9-903A-4647CD2BB5F5}" type="presParOf" srcId="{B2C19A0D-6B9C-41A1-9149-AA63D7E4E153}" destId="{BDB61398-BA9B-4568-ABD9-2CFBFBC749E1}" srcOrd="0" destOrd="0" presId="urn:microsoft.com/office/officeart/2005/8/layout/bProcess4"/>
    <dgm:cxn modelId="{8FCBA42C-94ED-4EE3-86EA-613ECBCAA91E}" type="presParOf" srcId="{B2C19A0D-6B9C-41A1-9149-AA63D7E4E153}" destId="{A447D4FC-CF6E-4872-8738-08CC035B2EBE}" srcOrd="1" destOrd="0" presId="urn:microsoft.com/office/officeart/2005/8/layout/bProcess4"/>
    <dgm:cxn modelId="{D238F173-6F54-4464-99E1-42F7B7363EB4}" type="presParOf" srcId="{D0E86558-76F1-4D6C-8824-23EEB12012B8}" destId="{B9D576D2-F038-46E9-8A83-3F4CF274F3F1}" srcOrd="5" destOrd="0" presId="urn:microsoft.com/office/officeart/2005/8/layout/bProcess4"/>
    <dgm:cxn modelId="{D2B53DB3-951C-41EE-9138-23EA26F96D31}" type="presParOf" srcId="{D0E86558-76F1-4D6C-8824-23EEB12012B8}" destId="{7FCA7F45-335C-4A16-AB32-5073C078CE29}" srcOrd="6" destOrd="0" presId="urn:microsoft.com/office/officeart/2005/8/layout/bProcess4"/>
    <dgm:cxn modelId="{514051C6-4501-47DB-B3F0-F06EB369F8AB}" type="presParOf" srcId="{7FCA7F45-335C-4A16-AB32-5073C078CE29}" destId="{02F13EFD-C8AE-4CA2-843D-47F1C802157B}" srcOrd="0" destOrd="0" presId="urn:microsoft.com/office/officeart/2005/8/layout/bProcess4"/>
    <dgm:cxn modelId="{55F97A68-66F4-4D03-9106-1E4726B9FDF0}" type="presParOf" srcId="{7FCA7F45-335C-4A16-AB32-5073C078CE29}" destId="{B4BB976C-A06F-447D-96D5-593F7E69C51F}" srcOrd="1" destOrd="0" presId="urn:microsoft.com/office/officeart/2005/8/layout/bProcess4"/>
    <dgm:cxn modelId="{5353F17D-6402-43EE-8F58-D7710D3A782E}" type="presParOf" srcId="{D0E86558-76F1-4D6C-8824-23EEB12012B8}" destId="{EF833BF4-1F3B-4A80-99FA-D10BC84BFFF7}" srcOrd="7" destOrd="0" presId="urn:microsoft.com/office/officeart/2005/8/layout/bProcess4"/>
    <dgm:cxn modelId="{0284518A-2209-4EB6-B33B-6731BE4FE9E8}" type="presParOf" srcId="{D0E86558-76F1-4D6C-8824-23EEB12012B8}" destId="{4CDA0E93-85ED-4F15-A23B-776C693790E6}" srcOrd="8" destOrd="0" presId="urn:microsoft.com/office/officeart/2005/8/layout/bProcess4"/>
    <dgm:cxn modelId="{E841E44B-43BC-4334-A6D2-B42EDFBA4C4B}" type="presParOf" srcId="{4CDA0E93-85ED-4F15-A23B-776C693790E6}" destId="{23B050E5-6F4A-4931-8984-B186C20BA0F1}" srcOrd="0" destOrd="0" presId="urn:microsoft.com/office/officeart/2005/8/layout/bProcess4"/>
    <dgm:cxn modelId="{17B8EBE6-DD8A-4DAF-A490-E257DE4CEC7A}" type="presParOf" srcId="{4CDA0E93-85ED-4F15-A23B-776C693790E6}" destId="{92C8A9F8-8864-4A58-A325-E9D37BD06DD2}" srcOrd="1" destOrd="0" presId="urn:microsoft.com/office/officeart/2005/8/layout/bProcess4"/>
    <dgm:cxn modelId="{6B252069-104F-4914-9ABD-6EC5318AB2B3}" type="presParOf" srcId="{D0E86558-76F1-4D6C-8824-23EEB12012B8}" destId="{3B2CD37D-9D54-491C-ABBA-3AB4E17D014C}" srcOrd="9" destOrd="0" presId="urn:microsoft.com/office/officeart/2005/8/layout/bProcess4"/>
    <dgm:cxn modelId="{CA5F1FFF-CE77-4EA7-8876-1B0C989BCE5B}" type="presParOf" srcId="{D0E86558-76F1-4D6C-8824-23EEB12012B8}" destId="{89779C5E-F40D-4D25-96B0-BB5D269E84E2}" srcOrd="10" destOrd="0" presId="urn:microsoft.com/office/officeart/2005/8/layout/bProcess4"/>
    <dgm:cxn modelId="{B4A14DFF-C390-4D2D-9634-1A927ADA2B2B}" type="presParOf" srcId="{89779C5E-F40D-4D25-96B0-BB5D269E84E2}" destId="{50DFABFB-42A4-4E1D-8147-89EB2FFB6252}" srcOrd="0" destOrd="0" presId="urn:microsoft.com/office/officeart/2005/8/layout/bProcess4"/>
    <dgm:cxn modelId="{F75C2867-AFB9-4B7F-91E6-9661A3FB0B6F}" type="presParOf" srcId="{89779C5E-F40D-4D25-96B0-BB5D269E84E2}" destId="{B026DCB0-8C71-498D-B9EB-A3CC5858BCA8}" srcOrd="1" destOrd="0" presId="urn:microsoft.com/office/officeart/2005/8/layout/bProcess4"/>
    <dgm:cxn modelId="{CE1A7C2A-B692-44E4-8DD8-6CABBB06E9A2}" type="presParOf" srcId="{D0E86558-76F1-4D6C-8824-23EEB12012B8}" destId="{A9220C0A-E34D-4CD8-890C-51E48F05CAAB}" srcOrd="11" destOrd="0" presId="urn:microsoft.com/office/officeart/2005/8/layout/bProcess4"/>
    <dgm:cxn modelId="{EA3A6C0A-7B59-409F-BC94-53AE2A5FF38A}" type="presParOf" srcId="{D0E86558-76F1-4D6C-8824-23EEB12012B8}" destId="{DD45B335-6636-4784-AD9B-32D22C884DA3}" srcOrd="12" destOrd="0" presId="urn:microsoft.com/office/officeart/2005/8/layout/bProcess4"/>
    <dgm:cxn modelId="{42BBA818-A100-4FA4-B878-06761B736B16}" type="presParOf" srcId="{DD45B335-6636-4784-AD9B-32D22C884DA3}" destId="{2CDE72BF-FD1A-49B9-91BA-1B5DA75EF59C}" srcOrd="0" destOrd="0" presId="urn:microsoft.com/office/officeart/2005/8/layout/bProcess4"/>
    <dgm:cxn modelId="{CAFF0673-7027-478C-8F47-9501AE6F95C2}" type="presParOf" srcId="{DD45B335-6636-4784-AD9B-32D22C884DA3}" destId="{26D40FC8-1F98-447C-88AB-37F9A4F10E2C}" srcOrd="1" destOrd="0" presId="urn:microsoft.com/office/officeart/2005/8/layout/bProcess4"/>
    <dgm:cxn modelId="{D9E4F648-7A56-40BC-9A1B-417F8F6A2452}" type="presParOf" srcId="{D0E86558-76F1-4D6C-8824-23EEB12012B8}" destId="{DFBB7AC1-B9F1-433C-8951-BDD7891E6ECB}" srcOrd="13" destOrd="0" presId="urn:microsoft.com/office/officeart/2005/8/layout/bProcess4"/>
    <dgm:cxn modelId="{276C017A-9D1A-4795-8E88-DEB87A242ADF}" type="presParOf" srcId="{D0E86558-76F1-4D6C-8824-23EEB12012B8}" destId="{366E6EED-3116-402F-A264-53A7E535F3BD}" srcOrd="14" destOrd="0" presId="urn:microsoft.com/office/officeart/2005/8/layout/bProcess4"/>
    <dgm:cxn modelId="{BDB19273-1E79-49B3-A40D-9F9DBC466876}" type="presParOf" srcId="{366E6EED-3116-402F-A264-53A7E535F3BD}" destId="{CE569EEB-405B-4540-9EB5-F5B42F7AA029}" srcOrd="0" destOrd="0" presId="urn:microsoft.com/office/officeart/2005/8/layout/bProcess4"/>
    <dgm:cxn modelId="{BA0BB13B-655B-4A3E-80A2-0C908736FDEA}" type="presParOf" srcId="{366E6EED-3116-402F-A264-53A7E535F3BD}" destId="{37E2ABC8-4A3E-4881-B34B-F211864BF57B}" srcOrd="1" destOrd="0" presId="urn:microsoft.com/office/officeart/2005/8/layout/bProcess4"/>
    <dgm:cxn modelId="{7BE8A78B-120B-4EE1-81BB-0E2C390210A6}" type="presParOf" srcId="{D0E86558-76F1-4D6C-8824-23EEB12012B8}" destId="{1CF3856C-F78E-46A2-A369-7524C23EB376}" srcOrd="15" destOrd="0" presId="urn:microsoft.com/office/officeart/2005/8/layout/bProcess4"/>
    <dgm:cxn modelId="{D7286F7E-A87D-4252-B1FE-618DDCED9881}" type="presParOf" srcId="{D0E86558-76F1-4D6C-8824-23EEB12012B8}" destId="{417DC1D1-50BE-4A84-AEBC-CB2E59C1F86A}" srcOrd="16" destOrd="0" presId="urn:microsoft.com/office/officeart/2005/8/layout/bProcess4"/>
    <dgm:cxn modelId="{BD833D41-CFE8-48E7-AAC7-7A60CE79E72E}" type="presParOf" srcId="{417DC1D1-50BE-4A84-AEBC-CB2E59C1F86A}" destId="{485A0A8F-16B8-41A5-A25B-4ECC10DCF3DF}" srcOrd="0" destOrd="0" presId="urn:microsoft.com/office/officeart/2005/8/layout/bProcess4"/>
    <dgm:cxn modelId="{B1BBD21B-226E-46EB-A4A6-6C291DAF62A5}" type="presParOf" srcId="{417DC1D1-50BE-4A84-AEBC-CB2E59C1F86A}" destId="{C0A1CA98-4E73-4065-AB56-25F0F39BB085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EFF603-B6B4-4038-AD73-9D80726CAC7C}">
      <dsp:nvSpPr>
        <dsp:cNvPr id="0" name=""/>
        <dsp:cNvSpPr/>
      </dsp:nvSpPr>
      <dsp:spPr>
        <a:xfrm rot="43617">
          <a:off x="83427" y="943978"/>
          <a:ext cx="1009902" cy="6147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9DAF77-9D7B-45AE-A525-1B6344AEBB80}">
      <dsp:nvSpPr>
        <dsp:cNvPr id="0" name=""/>
        <dsp:cNvSpPr/>
      </dsp:nvSpPr>
      <dsp:spPr>
        <a:xfrm>
          <a:off x="0" y="598823"/>
          <a:ext cx="683009" cy="409805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tx1"/>
              </a:solidFill>
            </a:rPr>
            <a:t>TWT1: AP sends NDP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12003" y="610826"/>
        <a:ext cx="659003" cy="385799"/>
      </dsp:txXfrm>
    </dsp:sp>
    <dsp:sp modelId="{AAD47B22-05BE-4036-9FCA-FC56B79DB7F2}">
      <dsp:nvSpPr>
        <dsp:cNvPr id="0" name=""/>
        <dsp:cNvSpPr/>
      </dsp:nvSpPr>
      <dsp:spPr>
        <a:xfrm>
          <a:off x="1092460" y="950385"/>
          <a:ext cx="1019731" cy="6147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D9723F-5D37-4BC5-AE28-9F269D4ECD85}">
      <dsp:nvSpPr>
        <dsp:cNvPr id="0" name=""/>
        <dsp:cNvSpPr/>
      </dsp:nvSpPr>
      <dsp:spPr>
        <a:xfrm>
          <a:off x="1011211" y="613027"/>
          <a:ext cx="683009" cy="4098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tx1"/>
              </a:solidFill>
            </a:rPr>
            <a:t>TWT2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1023214" y="625030"/>
        <a:ext cx="659003" cy="385799"/>
      </dsp:txXfrm>
    </dsp:sp>
    <dsp:sp modelId="{B9D576D2-F038-46E9-8A83-3F4CF274F3F1}">
      <dsp:nvSpPr>
        <dsp:cNvPr id="0" name=""/>
        <dsp:cNvSpPr/>
      </dsp:nvSpPr>
      <dsp:spPr>
        <a:xfrm>
          <a:off x="2111526" y="950385"/>
          <a:ext cx="1019738" cy="6147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47D4FC-CF6E-4872-8738-08CC035B2EBE}">
      <dsp:nvSpPr>
        <dsp:cNvPr id="0" name=""/>
        <dsp:cNvSpPr/>
      </dsp:nvSpPr>
      <dsp:spPr>
        <a:xfrm>
          <a:off x="2033724" y="613027"/>
          <a:ext cx="683009" cy="409805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tx1"/>
              </a:solidFill>
            </a:rPr>
            <a:t>TWT3: AP sends NDP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2045727" y="625030"/>
        <a:ext cx="659003" cy="385799"/>
      </dsp:txXfrm>
    </dsp:sp>
    <dsp:sp modelId="{EF833BF4-1F3B-4A80-99FA-D10BC84BFFF7}">
      <dsp:nvSpPr>
        <dsp:cNvPr id="0" name=""/>
        <dsp:cNvSpPr/>
      </dsp:nvSpPr>
      <dsp:spPr>
        <a:xfrm>
          <a:off x="3143346" y="950385"/>
          <a:ext cx="1019738" cy="6147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BB976C-A06F-447D-96D5-593F7E69C51F}">
      <dsp:nvSpPr>
        <dsp:cNvPr id="0" name=""/>
        <dsp:cNvSpPr/>
      </dsp:nvSpPr>
      <dsp:spPr>
        <a:xfrm>
          <a:off x="3056244" y="613027"/>
          <a:ext cx="683009" cy="4098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tx1"/>
              </a:solidFill>
            </a:rPr>
            <a:t>TWT4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3068247" y="625030"/>
        <a:ext cx="659003" cy="385799"/>
      </dsp:txXfrm>
    </dsp:sp>
    <dsp:sp modelId="{3B2CD37D-9D54-491C-ABBA-3AB4E17D014C}">
      <dsp:nvSpPr>
        <dsp:cNvPr id="0" name=""/>
        <dsp:cNvSpPr/>
      </dsp:nvSpPr>
      <dsp:spPr>
        <a:xfrm>
          <a:off x="4160013" y="950385"/>
          <a:ext cx="1019731" cy="6147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C8A9F8-8864-4A58-A325-E9D37BD06DD2}">
      <dsp:nvSpPr>
        <dsp:cNvPr id="0" name=""/>
        <dsp:cNvSpPr/>
      </dsp:nvSpPr>
      <dsp:spPr>
        <a:xfrm>
          <a:off x="4078764" y="613027"/>
          <a:ext cx="683009" cy="409805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tx1"/>
              </a:solidFill>
            </a:rPr>
            <a:t>TWT5: AP sends NDP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4090767" y="625030"/>
        <a:ext cx="659003" cy="385799"/>
      </dsp:txXfrm>
    </dsp:sp>
    <dsp:sp modelId="{A9220C0A-E34D-4CD8-890C-51E48F05CAAB}">
      <dsp:nvSpPr>
        <dsp:cNvPr id="0" name=""/>
        <dsp:cNvSpPr/>
      </dsp:nvSpPr>
      <dsp:spPr>
        <a:xfrm>
          <a:off x="5160050" y="950385"/>
          <a:ext cx="1019738" cy="6147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26DCB0-8C71-498D-B9EB-A3CC5858BCA8}">
      <dsp:nvSpPr>
        <dsp:cNvPr id="0" name=""/>
        <dsp:cNvSpPr/>
      </dsp:nvSpPr>
      <dsp:spPr>
        <a:xfrm>
          <a:off x="5101277" y="613027"/>
          <a:ext cx="683009" cy="4098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tx1"/>
              </a:solidFill>
            </a:rPr>
            <a:t>TWT6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5113280" y="625030"/>
        <a:ext cx="659003" cy="385799"/>
      </dsp:txXfrm>
    </dsp:sp>
    <dsp:sp modelId="{DFBB7AC1-B9F1-433C-8951-BDD7891E6ECB}">
      <dsp:nvSpPr>
        <dsp:cNvPr id="0" name=""/>
        <dsp:cNvSpPr/>
      </dsp:nvSpPr>
      <dsp:spPr>
        <a:xfrm>
          <a:off x="6208013" y="950385"/>
          <a:ext cx="1019731" cy="6147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D40FC8-1F98-447C-88AB-37F9A4F10E2C}">
      <dsp:nvSpPr>
        <dsp:cNvPr id="0" name=""/>
        <dsp:cNvSpPr/>
      </dsp:nvSpPr>
      <dsp:spPr>
        <a:xfrm>
          <a:off x="6123797" y="613027"/>
          <a:ext cx="683009" cy="409805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tx1"/>
              </a:solidFill>
            </a:rPr>
            <a:t>TWT7: AP sends NDP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6135800" y="625030"/>
        <a:ext cx="659003" cy="385799"/>
      </dsp:txXfrm>
    </dsp:sp>
    <dsp:sp modelId="{1CF3856C-F78E-46A2-A369-7524C23EB376}">
      <dsp:nvSpPr>
        <dsp:cNvPr id="0" name=""/>
        <dsp:cNvSpPr/>
      </dsp:nvSpPr>
      <dsp:spPr>
        <a:xfrm>
          <a:off x="7244866" y="950385"/>
          <a:ext cx="990006" cy="61470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E2ABC8-4A3E-4881-B34B-F211864BF57B}">
      <dsp:nvSpPr>
        <dsp:cNvPr id="0" name=""/>
        <dsp:cNvSpPr/>
      </dsp:nvSpPr>
      <dsp:spPr>
        <a:xfrm>
          <a:off x="7146310" y="613027"/>
          <a:ext cx="683009" cy="4098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tx1"/>
              </a:solidFill>
            </a:rPr>
            <a:t>TWT8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7158313" y="625030"/>
        <a:ext cx="659003" cy="385799"/>
      </dsp:txXfrm>
    </dsp:sp>
    <dsp:sp modelId="{C0A1CA98-4E73-4065-AB56-25F0F39BB085}">
      <dsp:nvSpPr>
        <dsp:cNvPr id="0" name=""/>
        <dsp:cNvSpPr/>
      </dsp:nvSpPr>
      <dsp:spPr>
        <a:xfrm>
          <a:off x="8139098" y="613027"/>
          <a:ext cx="683009" cy="409805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tx1"/>
              </a:solidFill>
            </a:rPr>
            <a:t>TWT9: AP sends NDP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8151101" y="625030"/>
        <a:ext cx="659003" cy="3857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D32B504-A888-4620-871E-4C7196395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24480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doc: IEEE 802.11-13/xxxxr0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78598" y="8985250"/>
            <a:ext cx="21031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 smtClean="0"/>
              <a:t>Amin Jafarian, Qualcomm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2E2529D-A12F-4941-8D14-D7D39A04F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495363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doc: IEEE 802.11-13/xxxxr0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0" y="8986035"/>
            <a:ext cx="415178" cy="184666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8B075CBA-C5BF-4056-A6C0-D5F5C6F0F43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doc: IEEE 802.11-13/xxxxr0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0" y="8986035"/>
            <a:ext cx="415178" cy="184666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0249F008-9ECD-4290-9C5D-7E69B2AC2278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0976" y="6477000"/>
            <a:ext cx="16058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Amin Jafarian, Qualcomm</a:t>
            </a:r>
            <a:endParaRPr lang="en-US" dirty="0"/>
          </a:p>
        </p:txBody>
      </p:sp>
      <p:sp>
        <p:nvSpPr>
          <p:cNvPr id="4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0385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0976" y="6477000"/>
            <a:ext cx="16058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Amin 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059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0976" y="6477000"/>
            <a:ext cx="16058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Amin 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40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42504" y="6477000"/>
            <a:ext cx="164429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lang="en-US" sz="12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Amin Jafarian, Qualcomm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433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lang="en-US" sz="12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666025" y="240268"/>
            <a:ext cx="31549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4" algn="r" eaLnBrk="0" hangingPunct="0"/>
            <a:r>
              <a:rPr lang="en-US" altLang="ko-KR" sz="1600" b="1" dirty="0" smtClean="0">
                <a:ea typeface="굴림" pitchFamily="34" charset="-127"/>
              </a:rPr>
              <a:t>doc.: IEEE 802.11-13/0319r0</a:t>
            </a:r>
            <a:endParaRPr lang="en-US" altLang="ko-KR" sz="1600" b="1" dirty="0">
              <a:ea typeface="굴림" pitchFamily="34" charset="-127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366089" y="271046"/>
            <a:ext cx="12357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-99483" algn="l" eaLnBrk="0" hangingPunct="0"/>
            <a:r>
              <a:rPr lang="en-US" altLang="ko-KR" sz="1600" b="1" dirty="0" smtClean="0">
                <a:ea typeface="굴림" pitchFamily="34" charset="-127"/>
              </a:rPr>
              <a:t>March 2013</a:t>
            </a:r>
            <a:endParaRPr lang="en-US" altLang="ko-KR" sz="1600" b="1" dirty="0">
              <a:ea typeface="굴림" pitchFamily="34" charset="-127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72355" y="6477000"/>
            <a:ext cx="9815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43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package" Target="../embeddings/Microsoft_Word_Macro-Enabled_Document1.docm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package" Target="../embeddings/Microsoft_Word_Macro-Enabled_Template2.dotm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Macro-Enabled_Document3.docm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Very Low Energy Paging </a:t>
            </a:r>
            <a:r>
              <a:rPr lang="en-US" dirty="0" err="1" smtClean="0"/>
              <a:t>Followup</a:t>
            </a:r>
            <a:endParaRPr lang="en-US" dirty="0" smtClean="0">
              <a:latin typeface="+mn-lt"/>
            </a:endParaRPr>
          </a:p>
        </p:txBody>
      </p:sp>
      <p:sp>
        <p:nvSpPr>
          <p:cNvPr id="14339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>
                <a:latin typeface="+mn-lt"/>
              </a:rPr>
              <a:t>Date:</a:t>
            </a:r>
            <a:r>
              <a:rPr lang="en-US" sz="2000" b="0" dirty="0" smtClean="0">
                <a:latin typeface="+mn-lt"/>
              </a:rPr>
              <a:t> 2013-3-17</a:t>
            </a:r>
          </a:p>
        </p:txBody>
      </p:sp>
      <p:sp>
        <p:nvSpPr>
          <p:cNvPr id="1434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D0C9393-8DD5-47F8-80DF-CB27F46398E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434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431088" y="6475413"/>
            <a:ext cx="1112837" cy="18415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Amin Jafarian, Qualcomm</a:t>
            </a:r>
            <a:endParaRPr lang="en-US" dirty="0"/>
          </a:p>
        </p:txBody>
      </p:sp>
      <p:sp>
        <p:nvSpPr>
          <p:cNvPr id="14341" name="Rectangle 12"/>
          <p:cNvSpPr>
            <a:spLocks noChangeArrowheads="1"/>
          </p:cNvSpPr>
          <p:nvPr/>
        </p:nvSpPr>
        <p:spPr bwMode="auto">
          <a:xfrm>
            <a:off x="228600" y="1905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4382945"/>
              </p:ext>
            </p:extLst>
          </p:nvPr>
        </p:nvGraphicFramePr>
        <p:xfrm>
          <a:off x="1460500" y="2057400"/>
          <a:ext cx="6248400" cy="439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Macro-Enabled Template" r:id="rId5" imgW="8529055" imgH="5996077" progId="Word.DocumentMacroEnabled.12">
                  <p:embed/>
                </p:oleObj>
              </mc:Choice>
              <mc:Fallback>
                <p:oleObj name="Macro-Enabled Template" r:id="rId5" imgW="8529055" imgH="5996077" progId="Word.DocumentMacroEnabled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0500" y="2057400"/>
                        <a:ext cx="6248400" cy="439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493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NDP Paging Setup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1998806"/>
              </p:ext>
            </p:extLst>
          </p:nvPr>
        </p:nvGraphicFramePr>
        <p:xfrm>
          <a:off x="228600" y="3059810"/>
          <a:ext cx="8839200" cy="14359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Amin Jafarian, Qualcomm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228600" y="4038600"/>
            <a:ext cx="8839200" cy="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907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C6D8EBD-BD29-49CB-967A-EC7ACA1304B8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536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431088" y="6475413"/>
            <a:ext cx="1112837" cy="18415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Amin Jafarian, Qualcomm</a:t>
            </a:r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8583413"/>
              </p:ext>
            </p:extLst>
          </p:nvPr>
        </p:nvGraphicFramePr>
        <p:xfrm>
          <a:off x="1259632" y="1628800"/>
          <a:ext cx="6840538" cy="35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Template" r:id="rId5" imgW="8953500" imgH="4572000" progId="Word.TemplateMacroEnabled.12">
                  <p:embed/>
                </p:oleObj>
              </mc:Choice>
              <mc:Fallback>
                <p:oleObj name="Template" r:id="rId5" imgW="8953500" imgH="4572000" progId="Word.TemplateMacroEnabled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1628800"/>
                        <a:ext cx="6840538" cy="355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083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756C4378-CC44-4374-A503-D031F1E00FF5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6388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7456488" y="6475413"/>
            <a:ext cx="1087437" cy="18415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Amin Jafarian, Qualcomm</a:t>
            </a:r>
            <a:endParaRPr lang="en-US" dirty="0"/>
          </a:p>
        </p:txBody>
      </p:sp>
      <p:graphicFrame>
        <p:nvGraphicFramePr>
          <p:cNvPr id="1638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6903599"/>
              </p:ext>
            </p:extLst>
          </p:nvPr>
        </p:nvGraphicFramePr>
        <p:xfrm>
          <a:off x="1308100" y="1003300"/>
          <a:ext cx="6362700" cy="544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Macro-Enabled Template" r:id="rId4" imgW="8513727" imgH="7289880" progId="Word.DocumentMacroEnabled.12">
                  <p:embed/>
                </p:oleObj>
              </mc:Choice>
              <mc:Fallback>
                <p:oleObj name="Macro-Enabled Template" r:id="rId4" imgW="8513727" imgH="7289880" progId="Word.DocumentMacroEnabled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8100" y="1003300"/>
                        <a:ext cx="6362700" cy="544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480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concept of NDP Paging (very low energy paging) signal was accepted in </a:t>
            </a:r>
            <a:r>
              <a:rPr lang="en-US" dirty="0" err="1" smtClean="0"/>
              <a:t>TGah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Allows paging indication with an NDP frames </a:t>
            </a:r>
          </a:p>
          <a:p>
            <a:pPr lvl="1"/>
            <a:r>
              <a:rPr lang="en-US" dirty="0" smtClean="0"/>
              <a:t>much shorter than short beacon</a:t>
            </a:r>
          </a:p>
          <a:p>
            <a:r>
              <a:rPr lang="en-US" dirty="0" smtClean="0"/>
              <a:t>Enables use of optimized receivers for this paging frame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Amin Jafarian, Qualcomm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2667000"/>
            <a:ext cx="7543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dirty="0"/>
              <a:t>When requested by a STA, the AP schedules a DL (downlink) synch frame at the slot boundary or the target wake time of the STA as the next frame for transmission [Nov 2012 meeting minutes, 11-12/1324r0]</a:t>
            </a:r>
            <a:endParaRPr lang="en-US" dirty="0"/>
          </a:p>
          <a:p>
            <a:pPr lvl="1"/>
            <a:r>
              <a:rPr lang="en-GB" dirty="0"/>
              <a:t>Synch frame is an NDP frame including at least</a:t>
            </a:r>
            <a:endParaRPr lang="en-US" dirty="0"/>
          </a:p>
          <a:p>
            <a:pPr lvl="2"/>
            <a:r>
              <a:rPr lang="en-GB" dirty="0"/>
              <a:t>(Partial) identifier of the target STA(s)/group of STAs (# bits TBD)</a:t>
            </a:r>
            <a:endParaRPr lang="en-US" dirty="0"/>
          </a:p>
          <a:p>
            <a:pPr lvl="2"/>
            <a:r>
              <a:rPr lang="en-GB" dirty="0"/>
              <a:t>BU present (1 bit)</a:t>
            </a:r>
            <a:endParaRPr lang="en-US" dirty="0"/>
          </a:p>
          <a:p>
            <a:pPr lvl="2"/>
            <a:r>
              <a:rPr lang="en-GB" dirty="0"/>
              <a:t>Partial TSF (# bits TBD)</a:t>
            </a:r>
            <a:endParaRPr lang="en-US" dirty="0"/>
          </a:p>
          <a:p>
            <a:r>
              <a:rPr lang="en-GB" dirty="0" smtClean="0"/>
              <a:t>	Check </a:t>
            </a:r>
            <a:r>
              <a:rPr lang="en-GB" dirty="0"/>
              <a:t>beacon (# bits TBD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TBDs and Enhancements: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Proposal:</a:t>
            </a:r>
          </a:p>
          <a:p>
            <a:pPr lvl="1"/>
            <a:r>
              <a:rPr lang="en-US" dirty="0"/>
              <a:t>Defines the use of the protocol with TWT</a:t>
            </a:r>
          </a:p>
          <a:p>
            <a:pPr lvl="1"/>
            <a:r>
              <a:rPr lang="en-US" dirty="0"/>
              <a:t>Defines the behavior of the STA</a:t>
            </a:r>
          </a:p>
          <a:p>
            <a:pPr lvl="1"/>
            <a:r>
              <a:rPr lang="en-US" dirty="0"/>
              <a:t>Enhances the protocol avoiding unnecessary </a:t>
            </a:r>
            <a:r>
              <a:rPr lang="en-US" dirty="0" smtClean="0"/>
              <a:t>transmissions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Amin 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23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914400"/>
          </a:xfrm>
        </p:spPr>
        <p:txBody>
          <a:bodyPr/>
          <a:lstStyle/>
          <a:p>
            <a:r>
              <a:rPr lang="en-US" dirty="0" smtClean="0"/>
              <a:t>Proposal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When setting up a TWT, a STA may request the following protocol to be used</a:t>
            </a:r>
          </a:p>
          <a:p>
            <a:pPr lvl="1"/>
            <a:r>
              <a:rPr lang="en-US" dirty="0" smtClean="0"/>
              <a:t>Request though additional field in the TWT Information Element</a:t>
            </a:r>
          </a:p>
          <a:p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AP shall send the NDP Paging frame as the fist frame to the STA during the agreed NDP TWT period if:</a:t>
            </a:r>
            <a:endParaRPr lang="en-US" dirty="0"/>
          </a:p>
          <a:p>
            <a:pPr lvl="1"/>
            <a:r>
              <a:rPr lang="en-US" dirty="0"/>
              <a:t>T</a:t>
            </a:r>
            <a:r>
              <a:rPr lang="en-US" dirty="0" smtClean="0"/>
              <a:t>here </a:t>
            </a:r>
            <a:r>
              <a:rPr lang="en-US" dirty="0"/>
              <a:t>are buffer units for the STA </a:t>
            </a:r>
          </a:p>
          <a:p>
            <a:pPr lvl="1"/>
            <a:r>
              <a:rPr lang="en-US" dirty="0"/>
              <a:t>There are critical change to the beacon</a:t>
            </a:r>
          </a:p>
          <a:p>
            <a:pPr lvl="1"/>
            <a:r>
              <a:rPr lang="en-US" dirty="0" smtClean="0"/>
              <a:t>A max time until the previous NDP Paging frame has expired</a:t>
            </a:r>
          </a:p>
          <a:p>
            <a:pPr lvl="2"/>
            <a:r>
              <a:rPr lang="en-US" dirty="0" smtClean="0"/>
              <a:t>For time synch purpose and also latency requirement guarantee</a:t>
            </a:r>
          </a:p>
          <a:p>
            <a:pPr lvl="2"/>
            <a:r>
              <a:rPr lang="en-US" dirty="0" smtClean="0"/>
              <a:t>Open on this part; Initial text required this interval to be equal to the TWT period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Otherwise AP shall not send any frame to the STA during the NDP TWT 	duration</a:t>
            </a:r>
          </a:p>
          <a:p>
            <a:pPr marL="857250" lvl="2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 startAt="2"/>
            </a:pPr>
            <a:r>
              <a:rPr lang="en-US" dirty="0" smtClean="0"/>
              <a:t>At TWT, STA </a:t>
            </a:r>
            <a:r>
              <a:rPr lang="en-US" dirty="0"/>
              <a:t>will listen to medium </a:t>
            </a:r>
            <a:r>
              <a:rPr lang="en-US" dirty="0" smtClean="0"/>
              <a:t>for </a:t>
            </a:r>
            <a:r>
              <a:rPr lang="en-US" dirty="0"/>
              <a:t>an NDP Paging frame from AP</a:t>
            </a:r>
          </a:p>
          <a:p>
            <a:pPr lvl="1"/>
            <a:r>
              <a:rPr lang="en-US" dirty="0"/>
              <a:t>After Receiving the </a:t>
            </a:r>
            <a:r>
              <a:rPr lang="en-US" dirty="0" smtClean="0"/>
              <a:t>NDP Paging frame, STA may </a:t>
            </a:r>
            <a:r>
              <a:rPr lang="en-US" dirty="0"/>
              <a:t>go to sleep and wakeup later to perform an </a:t>
            </a:r>
            <a:r>
              <a:rPr lang="en-US" dirty="0" smtClean="0"/>
              <a:t>action</a:t>
            </a:r>
            <a:endParaRPr lang="en-US" dirty="0"/>
          </a:p>
          <a:p>
            <a:pPr lvl="2"/>
            <a:r>
              <a:rPr lang="en-US" dirty="0" smtClean="0"/>
              <a:t>Actions include: </a:t>
            </a:r>
          </a:p>
          <a:p>
            <a:pPr lvl="3"/>
            <a:r>
              <a:rPr lang="en-US" dirty="0"/>
              <a:t>S</a:t>
            </a:r>
            <a:r>
              <a:rPr lang="en-US" dirty="0" smtClean="0"/>
              <a:t>ending PS-Poll/ trigger frame  </a:t>
            </a:r>
          </a:p>
          <a:p>
            <a:pPr lvl="3"/>
            <a:r>
              <a:rPr lang="en-US" dirty="0" smtClean="0"/>
              <a:t>Wakeup after T (time unit)</a:t>
            </a:r>
            <a:endParaRPr lang="en-US" dirty="0"/>
          </a:p>
          <a:p>
            <a:pPr lvl="3"/>
            <a:r>
              <a:rPr lang="en-US" dirty="0" smtClean="0"/>
              <a:t>Receiving </a:t>
            </a:r>
            <a:r>
              <a:rPr lang="en-US" dirty="0"/>
              <a:t>the Beacon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Amin 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66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proposed revised protocol for NDP Paging (very low energy paging) in page </a:t>
            </a:r>
            <a:r>
              <a:rPr lang="en-US" dirty="0" smtClean="0"/>
              <a:t>6.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Amin 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64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Very Low Energy Paging:</a:t>
            </a:r>
          </a:p>
          <a:p>
            <a:r>
              <a:rPr lang="en-US" dirty="0" err="1" smtClean="0"/>
              <a:t>TGah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11-12-1324-00-00ah-Very-Low-Energy-Paging.pptx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Amin 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01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Amin Jafarian,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63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43406</TotalTime>
  <Words>407</Words>
  <Application>Microsoft Office PowerPoint</Application>
  <PresentationFormat>On-screen Show (4:3)</PresentationFormat>
  <Paragraphs>88</Paragraphs>
  <Slides>10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1_Extend Submission Template</vt:lpstr>
      <vt:lpstr>Macro-Enabled Template</vt:lpstr>
      <vt:lpstr>Template</vt:lpstr>
      <vt:lpstr>Very Low Energy Paging Followup</vt:lpstr>
      <vt:lpstr>PowerPoint Presentation</vt:lpstr>
      <vt:lpstr>PowerPoint Presentation</vt:lpstr>
      <vt:lpstr>Introduction</vt:lpstr>
      <vt:lpstr>Definition of TBDs and Enhancements:</vt:lpstr>
      <vt:lpstr>Proposal Summary</vt:lpstr>
      <vt:lpstr>Straw poll</vt:lpstr>
      <vt:lpstr>References</vt:lpstr>
      <vt:lpstr>Appendix</vt:lpstr>
      <vt:lpstr>NDP Paging Setup</vt:lpstr>
    </vt:vector>
  </TitlesOfParts>
  <Company>Marvell Semiconductor, 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Enhanced MAC Header Compression</dc:title>
  <dc:creator>jafarian@qti.qualcomm.com</dc:creator>
  <cp:lastModifiedBy>Simone Merlin</cp:lastModifiedBy>
  <cp:revision>1669</cp:revision>
  <cp:lastPrinted>1998-02-10T13:28:06Z</cp:lastPrinted>
  <dcterms:created xsi:type="dcterms:W3CDTF">2009-12-02T19:05:24Z</dcterms:created>
  <dcterms:modified xsi:type="dcterms:W3CDTF">2013-03-19T18:41:09Z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-261411092</vt:i4>
  </property>
  <property fmtid="{D5CDD505-2E9C-101B-9397-08002B2CF9AE}" pid="4" name="_EmailSubject">
    <vt:lpwstr>20121212r0-Qualcomm-NDP-Paging-Frame-and-Improvs-v3.pptx</vt:lpwstr>
  </property>
  <property fmtid="{D5CDD505-2E9C-101B-9397-08002B2CF9AE}" pid="5" name="_AuthorEmail">
    <vt:lpwstr>smerlin@qti.qualcomm.com</vt:lpwstr>
  </property>
  <property fmtid="{D5CDD505-2E9C-101B-9397-08002B2CF9AE}" pid="6" name="_AuthorEmailDisplayName">
    <vt:lpwstr>Merlin, Simone</vt:lpwstr>
  </property>
  <property fmtid="{D5CDD505-2E9C-101B-9397-08002B2CF9AE}" pid="7" name="_PreviousAdHocReviewCycleID">
    <vt:i4>-616200010</vt:i4>
  </property>
</Properties>
</file>