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6" r:id="rId3"/>
    <p:sldId id="277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98" autoAdjust="0"/>
    <p:restoredTop sz="94660"/>
  </p:normalViewPr>
  <p:slideViewPr>
    <p:cSldViewPr>
      <p:cViewPr varScale="1">
        <p:scale>
          <a:sx n="116" d="100"/>
          <a:sy n="116" d="100"/>
        </p:scale>
        <p:origin x="-181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62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391115" y="6475413"/>
            <a:ext cx="2152833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68059" y="6475413"/>
            <a:ext cx="207588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Jianhan Liu, Mediatek Inc.,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00" y="334963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802.11-13/0301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109164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cs typeface="+mn-cs"/>
              </a:rPr>
              <a:t>IEEE Submission</a:t>
            </a:r>
            <a:endParaRPr lang="en-US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1066800"/>
          </a:xfrm>
        </p:spPr>
        <p:txBody>
          <a:bodyPr/>
          <a:lstStyle/>
          <a:p>
            <a:r>
              <a:rPr lang="en-US" dirty="0" smtClean="0"/>
              <a:t>Format of Open-Loop Link Margin Index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Jianhan Liu, Mediatek Inc., et. al.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1905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68675" y="4694238"/>
          <a:ext cx="2774950" cy="136525"/>
        </p:xfrm>
        <a:graphic>
          <a:graphicData uri="http://schemas.openxmlformats.org/presentationml/2006/ole">
            <p:oleObj spid="_x0000_s1026" name="Wordpad Document" r:id="rId3" imgW="3657600" imgH="181440" progId="WordPad.Document.1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95400" y="2438400"/>
          <a:ext cx="6711950" cy="3640137"/>
        </p:xfrm>
        <a:graphic>
          <a:graphicData uri="http://schemas.openxmlformats.org/presentationml/2006/ole">
            <p:oleObj spid="_x0000_s1028" name="Document" r:id="rId4" imgW="8775620" imgH="488939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74800" y="1508125"/>
          <a:ext cx="6880225" cy="4416425"/>
        </p:xfrm>
        <a:graphic>
          <a:graphicData uri="http://schemas.openxmlformats.org/presentationml/2006/ole">
            <p:oleObj spid="_x0000_s2051" name="Document" r:id="rId3" imgW="9488931" imgH="6000803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14400" y="838201"/>
          <a:ext cx="7297738" cy="5562600"/>
        </p:xfrm>
        <a:graphic>
          <a:graphicData uri="http://schemas.openxmlformats.org/presentationml/2006/ole">
            <p:oleObj spid="_x0000_s3076" name="Document" r:id="rId3" imgW="9601605" imgH="742755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Open-Loop Link Margin Index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lvl="0"/>
            <a:r>
              <a:rPr lang="en-US" sz="2000" dirty="0" smtClean="0"/>
              <a:t>Open-Loop Link Margin Index information element has been accepted in 11ah. 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sz="1400" dirty="0" smtClean="0"/>
          </a:p>
          <a:p>
            <a:r>
              <a:rPr lang="en-US" sz="2000" dirty="0" smtClean="0"/>
              <a:t>The Open-Loop Link Margin Index is computed as</a:t>
            </a:r>
          </a:p>
          <a:p>
            <a:pPr lvl="1"/>
            <a:r>
              <a:rPr lang="en-US" dirty="0" smtClean="0"/>
              <a:t>Open-Loop Link Margin Index=Transmit Power </a:t>
            </a:r>
            <a:r>
              <a:rPr lang="en-US" b="1" dirty="0" smtClean="0"/>
              <a:t>+</a:t>
            </a:r>
            <a:r>
              <a:rPr lang="en-US" dirty="0" smtClean="0"/>
              <a:t> RX Sensitivity</a:t>
            </a:r>
          </a:p>
          <a:p>
            <a:pPr lvl="1"/>
            <a:r>
              <a:rPr lang="en-US" dirty="0" smtClean="0"/>
              <a:t>The transmit power  is the transmit power used to transmit the frame containing the Open-Loop Link Margin Index element. </a:t>
            </a:r>
          </a:p>
          <a:p>
            <a:pPr lvl="1"/>
            <a:r>
              <a:rPr lang="en-US" dirty="0" smtClean="0"/>
              <a:t>The RX sensitivity is the minimum required receive power for reception of MCS10 for 1MHz channel. </a:t>
            </a:r>
          </a:p>
          <a:p>
            <a:r>
              <a:rPr lang="en-US" sz="2000" dirty="0" smtClean="0"/>
              <a:t>The detailed format of Open-Loop Link Margin Index Field is </a:t>
            </a:r>
            <a:r>
              <a:rPr lang="en-US" sz="2000" dirty="0" smtClean="0">
                <a:solidFill>
                  <a:srgbClr val="FF0000"/>
                </a:solidFill>
              </a:rPr>
              <a:t>TBD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81275"/>
            <a:ext cx="72675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Open-Loop Link Margin Index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572000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RX Sensitivity in 11ah specification has been proposed in [1]</a:t>
            </a:r>
          </a:p>
          <a:p>
            <a:pPr lvl="1"/>
            <a:r>
              <a:rPr lang="en-US" sz="1800" dirty="0" smtClean="0">
                <a:latin typeface="+mn-lt"/>
              </a:rPr>
              <a:t>For 1MHz MCS10:                       </a:t>
            </a:r>
          </a:p>
          <a:p>
            <a:pPr lvl="2"/>
            <a:r>
              <a:rPr lang="en-US" dirty="0" smtClean="0">
                <a:latin typeface="+mn-lt"/>
              </a:rPr>
              <a:t>Sensitivity_1MHz_MCS10 = truncate (-82 – 10*log(20) – 3  – 0.16)  = -98dBm</a:t>
            </a:r>
          </a:p>
          <a:p>
            <a:r>
              <a:rPr lang="en-US" sz="2000" dirty="0" smtClean="0">
                <a:latin typeface="+mn-lt"/>
              </a:rPr>
              <a:t>True RX Sensitivity may be different from 11ah spec. due to implementations, environment and number of receive antennas. </a:t>
            </a:r>
          </a:p>
          <a:p>
            <a:pPr lvl="1"/>
            <a:r>
              <a:rPr lang="en-US" sz="1800" dirty="0" smtClean="0">
                <a:latin typeface="+mn-lt"/>
              </a:rPr>
              <a:t>Assume  </a:t>
            </a:r>
            <a:r>
              <a:rPr lang="en-US" sz="1800" dirty="0" smtClean="0"/>
              <a:t>up to</a:t>
            </a:r>
            <a:r>
              <a:rPr lang="en-US" sz="1800" dirty="0" smtClean="0">
                <a:latin typeface="+mn-lt"/>
              </a:rPr>
              <a:t> 20dB margin on the best RX Sensitivity in 11ah specification</a:t>
            </a:r>
          </a:p>
          <a:p>
            <a:pPr lvl="1"/>
            <a:r>
              <a:rPr lang="en-US" sz="1800" dirty="0" smtClean="0"/>
              <a:t>Bring the minimum RX sensitivity to</a:t>
            </a:r>
            <a:r>
              <a:rPr lang="en-US" sz="1800" dirty="0" smtClean="0">
                <a:latin typeface="+mn-lt"/>
              </a:rPr>
              <a:t>: -118dBm</a:t>
            </a:r>
          </a:p>
          <a:p>
            <a:r>
              <a:rPr lang="en-US" sz="2000" dirty="0" smtClean="0">
                <a:latin typeface="+mn-lt"/>
              </a:rPr>
              <a:t>Assume that transmit power variation is within 36dBm</a:t>
            </a:r>
          </a:p>
          <a:p>
            <a:pPr lvl="1"/>
            <a:r>
              <a:rPr lang="en-US" sz="1600" dirty="0" smtClean="0"/>
              <a:t>Transmit power range: 0dBm to 36dBm </a:t>
            </a:r>
          </a:p>
          <a:p>
            <a:pPr lvl="1"/>
            <a:r>
              <a:rPr lang="en-US" sz="1600" dirty="0" smtClean="0"/>
              <a:t>With consideration of MCS difference, BW difference and FCC regulatory. </a:t>
            </a:r>
            <a:endParaRPr lang="en-US" sz="1400" dirty="0" smtClean="0">
              <a:latin typeface="+mn-lt"/>
            </a:endParaRPr>
          </a:p>
          <a:p>
            <a:r>
              <a:rPr lang="en-US" sz="2000" dirty="0" smtClean="0"/>
              <a:t>Range of Open-Loop Link Margin Index </a:t>
            </a:r>
            <a:endParaRPr lang="en-US" sz="2000" dirty="0" smtClean="0">
              <a:latin typeface="+mn-lt"/>
            </a:endParaRPr>
          </a:p>
          <a:p>
            <a:pPr lvl="1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-118+0= -118dBm to -98+36=-62dBm</a:t>
            </a:r>
          </a:p>
          <a:p>
            <a:pPr>
              <a:buNone/>
            </a:pPr>
            <a:r>
              <a:rPr lang="en-US" sz="1800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Format of Open-Loop Link Margin Index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342900" lvl="2" indent="-342900"/>
            <a:r>
              <a:rPr lang="en-US" sz="2400" b="1" dirty="0" smtClean="0"/>
              <a:t>1 Byte Open-Loop Link Margin Index field can indicate 256 levels. </a:t>
            </a:r>
          </a:p>
          <a:p>
            <a:pPr marL="342900" lvl="2" indent="-342900"/>
            <a:r>
              <a:rPr lang="en-US" sz="2400" b="1" dirty="0" smtClean="0"/>
              <a:t>Propose the granularity is 0.5dB.</a:t>
            </a:r>
          </a:p>
          <a:p>
            <a:pPr marL="685800" lvl="3" indent="-342900"/>
            <a:r>
              <a:rPr lang="en-US" sz="1800" dirty="0" smtClean="0"/>
              <a:t>For open-loop, high precision is not necessary </a:t>
            </a:r>
          </a:p>
          <a:p>
            <a:r>
              <a:rPr lang="en-US" dirty="0" smtClean="0"/>
              <a:t>The proposed  format of Open-Loop Link Margin Index field is (-128+D*0.5) </a:t>
            </a:r>
            <a:r>
              <a:rPr lang="en-US" dirty="0" err="1" smtClean="0"/>
              <a:t>dBm</a:t>
            </a:r>
            <a:r>
              <a:rPr lang="en-US" dirty="0" smtClean="0"/>
              <a:t>.</a:t>
            </a:r>
          </a:p>
          <a:p>
            <a:pPr lvl="1"/>
            <a:r>
              <a:rPr lang="en-US" sz="1800" dirty="0" smtClean="0"/>
              <a:t>where D is the value shown in Open-loop link margin index field</a:t>
            </a:r>
          </a:p>
          <a:p>
            <a:pPr lvl="1"/>
            <a:r>
              <a:rPr lang="en-US" sz="1800" dirty="0" smtClean="0"/>
              <a:t>Examples:</a:t>
            </a:r>
          </a:p>
          <a:p>
            <a:pPr lvl="2"/>
            <a:r>
              <a:rPr lang="en-US" dirty="0" smtClean="0"/>
              <a:t> D=0, then Open-loop link margin index is -128dBm;</a:t>
            </a:r>
          </a:p>
          <a:p>
            <a:pPr lvl="2"/>
            <a:r>
              <a:rPr lang="en-US" dirty="0" smtClean="0"/>
              <a:t>D=255, then Open-loop link margin index is -0.5dBm;</a:t>
            </a:r>
          </a:p>
          <a:p>
            <a:pPr lvl="1"/>
            <a:r>
              <a:rPr lang="en-US" dirty="0" smtClean="0"/>
              <a:t>This proposal leaves enough rooms for variations and future changes on both directions.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format of open-loop link margin index field is (-128+D*0.5) </a:t>
            </a:r>
            <a:r>
              <a:rPr lang="en-US" dirty="0" err="1" smtClean="0"/>
              <a:t>dBm</a:t>
            </a:r>
            <a:r>
              <a:rPr lang="en-US" dirty="0" smtClean="0"/>
              <a:t>, where D is an integer number within [0, 255]?</a:t>
            </a:r>
          </a:p>
          <a:p>
            <a:endParaRPr lang="en-US" dirty="0" smtClean="0"/>
          </a:p>
          <a:p>
            <a:pPr>
              <a:buNone/>
            </a:pPr>
            <a:r>
              <a:rPr lang="en-US" b="0" dirty="0" smtClean="0"/>
              <a:t>Yes/No/Abstain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“Receiver Sensitivity Levels”, IEEE 802.11-13/0061r0, Marvell.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Jianhan Liu, Mediatek Inc.,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5671</TotalTime>
  <Words>374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place presentation subject title text here]</vt:lpstr>
      <vt:lpstr>Wordpad Document</vt:lpstr>
      <vt:lpstr>Document</vt:lpstr>
      <vt:lpstr>Format of Open-Loop Link Margin Index Field</vt:lpstr>
      <vt:lpstr>Slide 2</vt:lpstr>
      <vt:lpstr>Slide 3</vt:lpstr>
      <vt:lpstr>Open-Loop Link Margin Index Element</vt:lpstr>
      <vt:lpstr>Range of Open-Loop Link Margin Index</vt:lpstr>
      <vt:lpstr>Proposed Format of Open-Loop Link Margin Index</vt:lpstr>
      <vt:lpstr>Straw Poll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mtk30143</cp:lastModifiedBy>
  <cp:revision>251</cp:revision>
  <cp:lastPrinted>2010-12-20T20:45:24Z</cp:lastPrinted>
  <dcterms:created xsi:type="dcterms:W3CDTF">2010-12-20T20:39:38Z</dcterms:created>
  <dcterms:modified xsi:type="dcterms:W3CDTF">2013-03-14T22:30:44Z</dcterms:modified>
</cp:coreProperties>
</file>