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96" r:id="rId3"/>
    <p:sldId id="316" r:id="rId4"/>
    <p:sldId id="354" r:id="rId5"/>
    <p:sldId id="359" r:id="rId6"/>
    <p:sldId id="363" r:id="rId7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12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3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802.11-13/0297r0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Macro-Enabled_Document1.docm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97682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Mar2013</a:t>
            </a:r>
            <a:endParaRPr lang="en-US" dirty="0" smtClean="0">
              <a:cs typeface="Arial" charset="0"/>
            </a:endParaRP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TGah</a:t>
            </a:r>
            <a:r>
              <a:rPr lang="en-US" dirty="0" smtClean="0"/>
              <a:t> MCS Table</a:t>
            </a:r>
            <a:endParaRPr lang="en-US" dirty="0" smtClean="0"/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2013-03-18</a:t>
            </a:r>
            <a:endParaRPr lang="en-US" sz="2000" b="0" dirty="0" smtClean="0"/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7"/>
          <p:cNvGraphicFramePr>
            <a:graphicFrameLocks noChangeAspect="1"/>
          </p:cNvGraphicFramePr>
          <p:nvPr/>
        </p:nvGraphicFramePr>
        <p:xfrm>
          <a:off x="1287463" y="2227263"/>
          <a:ext cx="6883400" cy="4003675"/>
        </p:xfrm>
        <a:graphic>
          <a:graphicData uri="http://schemas.openxmlformats.org/presentationml/2006/ole">
            <p:oleObj spid="_x0000_s2105" name="Macro-Enabled Template" r:id="rId4" imgW="9534504" imgH="5470472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4800"/>
            <a:ext cx="951222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Mar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2013</a:t>
            </a: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1257300" y="1308100"/>
          <a:ext cx="6858000" cy="4432300"/>
        </p:xfrm>
        <a:graphic>
          <a:graphicData uri="http://schemas.openxmlformats.org/presentationml/2006/ole">
            <p:oleObj spid="_x0000_s16392" name="Macro-Enabled Template" r:id="rId4" imgW="9039915" imgH="5865614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1222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Mar </a:t>
            </a:r>
            <a:r>
              <a:rPr lang="en-US" dirty="0" smtClean="0">
                <a:cs typeface="Arial" charset="0"/>
              </a:rPr>
              <a:t>2013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295400" y="1219200"/>
          <a:ext cx="6464300" cy="5080000"/>
        </p:xfrm>
        <a:graphic>
          <a:graphicData uri="http://schemas.openxmlformats.org/presentationml/2006/ole">
            <p:oleObj spid="_x0000_s18440" name="Document" r:id="rId3" imgW="8521573" imgH="67135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114800"/>
          </a:xfrm>
        </p:spPr>
        <p:txBody>
          <a:bodyPr/>
          <a:lstStyle/>
          <a:p>
            <a:r>
              <a:rPr lang="en-US" sz="2000" b="0" dirty="0" smtClean="0"/>
              <a:t>In current </a:t>
            </a:r>
            <a:r>
              <a:rPr lang="en-US" sz="2000" b="0" dirty="0" err="1" smtClean="0"/>
              <a:t>TGah</a:t>
            </a:r>
            <a:r>
              <a:rPr lang="en-US" sz="2000" b="0" dirty="0" smtClean="0"/>
              <a:t>, MCS table for &gt;=2MHz was defined only for BCC encoder, which carries over the same MCS table as in 11ac:</a:t>
            </a:r>
          </a:p>
          <a:p>
            <a:pPr lvl="1"/>
            <a:r>
              <a:rPr lang="en-US" sz="1600" dirty="0" smtClean="0"/>
              <a:t>“</a:t>
            </a:r>
            <a:r>
              <a:rPr lang="en-GB" sz="1600" b="0" dirty="0" smtClean="0"/>
              <a:t>R.3.3.A: The 802.11ah specification shall allow following 11ah </a:t>
            </a:r>
            <a:r>
              <a:rPr lang="en-GB" sz="1600" b="0" dirty="0" err="1" smtClean="0"/>
              <a:t>MCSs</a:t>
            </a:r>
            <a:r>
              <a:rPr lang="en-GB" sz="1600" b="0" dirty="0" smtClean="0"/>
              <a:t> [11/1484r6]:</a:t>
            </a:r>
            <a:endParaRPr lang="en-US" sz="1600" b="0" dirty="0" smtClean="0"/>
          </a:p>
          <a:p>
            <a:pPr lvl="2"/>
            <a:r>
              <a:rPr lang="en-GB" sz="1200" b="0" dirty="0" smtClean="0"/>
              <a:t>For 1MHz, 11ac MCS0~9, as well as an MCS0-rep2 mode and more modes TBD.</a:t>
            </a:r>
            <a:endParaRPr lang="en-US" sz="1200" b="0" dirty="0" smtClean="0"/>
          </a:p>
          <a:p>
            <a:pPr lvl="2"/>
            <a:r>
              <a:rPr lang="en-GB" sz="1200" b="0" dirty="0" smtClean="0"/>
              <a:t>For  &gt;=2MHz, the MCS tables for BCC are the same as the corresponding tables in 11ac before </a:t>
            </a:r>
            <a:r>
              <a:rPr lang="en-GB" sz="1200" b="0" dirty="0" err="1" smtClean="0"/>
              <a:t>downclocking</a:t>
            </a:r>
            <a:r>
              <a:rPr lang="en-GB" sz="1200" b="0" dirty="0" smtClean="0"/>
              <a:t>, i.e. same MCS exclusions for BCC as in 11ac.</a:t>
            </a:r>
            <a:r>
              <a:rPr lang="en-US" sz="1600" b="0" dirty="0" smtClean="0"/>
              <a:t>”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Propose to define the same MCS table also for LDPC encoding.</a:t>
            </a:r>
          </a:p>
          <a:p>
            <a:pPr lvl="1"/>
            <a:r>
              <a:rPr lang="en-US" sz="1600" dirty="0" smtClean="0"/>
              <a:t>Same as in 11ac</a:t>
            </a:r>
            <a:endParaRPr lang="en-US" sz="16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make the following change in </a:t>
            </a:r>
            <a:r>
              <a:rPr lang="en-US" dirty="0" err="1" smtClean="0"/>
              <a:t>TGah</a:t>
            </a:r>
            <a:r>
              <a:rPr lang="en-US" dirty="0" smtClean="0"/>
              <a:t> </a:t>
            </a:r>
            <a:r>
              <a:rPr lang="en-US" dirty="0" smtClean="0"/>
              <a:t>SFD?</a:t>
            </a:r>
          </a:p>
          <a:p>
            <a:pPr lvl="1"/>
            <a:r>
              <a:rPr lang="en-GB" sz="1800" dirty="0" smtClean="0"/>
              <a:t>R.3.3.A: The 802.11ah specification shall allow following 11ah </a:t>
            </a:r>
            <a:r>
              <a:rPr lang="en-GB" sz="1800" dirty="0" err="1" smtClean="0"/>
              <a:t>MCSs</a:t>
            </a:r>
            <a:r>
              <a:rPr lang="en-GB" sz="1800" dirty="0" smtClean="0"/>
              <a:t> [11/1484r6]:</a:t>
            </a:r>
            <a:endParaRPr lang="en-US" sz="1800" dirty="0" smtClean="0"/>
          </a:p>
          <a:p>
            <a:pPr lvl="2"/>
            <a:r>
              <a:rPr lang="en-GB" sz="1400" dirty="0" smtClean="0"/>
              <a:t>For 1MHz, 11ac MCS0~9, as well as an MCS0-rep2 mode and more modes TBD.</a:t>
            </a:r>
            <a:endParaRPr lang="en-US" sz="1400" dirty="0" smtClean="0"/>
          </a:p>
          <a:p>
            <a:pPr lvl="2"/>
            <a:r>
              <a:rPr lang="en-GB" sz="1400" dirty="0" smtClean="0"/>
              <a:t>For  &gt;=2MHz, the MCS tables for </a:t>
            </a:r>
            <a:r>
              <a:rPr lang="en-GB" sz="1400" dirty="0" smtClean="0"/>
              <a:t>BCC </a:t>
            </a:r>
            <a:r>
              <a:rPr lang="en-GB" sz="1400" u="sng" dirty="0" smtClean="0">
                <a:solidFill>
                  <a:srgbClr val="FF0000"/>
                </a:solidFill>
              </a:rPr>
              <a:t>and LDPC</a:t>
            </a:r>
            <a:r>
              <a:rPr lang="en-GB" sz="1400" dirty="0" smtClean="0"/>
              <a:t> </a:t>
            </a:r>
            <a:r>
              <a:rPr lang="en-GB" sz="1400" dirty="0" smtClean="0"/>
              <a:t>are the same as the corresponding tables in 11ac before </a:t>
            </a:r>
            <a:r>
              <a:rPr lang="en-GB" sz="1400" dirty="0" err="1" smtClean="0"/>
              <a:t>downclocking</a:t>
            </a:r>
            <a:r>
              <a:rPr lang="en-GB" sz="1400" dirty="0" smtClean="0"/>
              <a:t>, i.e. same MCS exclusions </a:t>
            </a:r>
            <a:r>
              <a:rPr lang="en-GB" sz="1400" strike="sngStrike" dirty="0" smtClean="0">
                <a:solidFill>
                  <a:srgbClr val="FF0000"/>
                </a:solidFill>
              </a:rPr>
              <a:t>for BCC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smtClean="0"/>
              <a:t>as in 11ac.</a:t>
            </a:r>
            <a:endParaRPr lang="en-US" dirty="0" smtClean="0"/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smtClean="0"/>
              <a:t>make the following change in </a:t>
            </a:r>
            <a:r>
              <a:rPr lang="en-US" dirty="0" err="1" smtClean="0"/>
              <a:t>TGah</a:t>
            </a:r>
            <a:r>
              <a:rPr lang="en-US" dirty="0" smtClean="0"/>
              <a:t> SFD.</a:t>
            </a:r>
            <a:endParaRPr lang="en-US" dirty="0" smtClean="0"/>
          </a:p>
          <a:p>
            <a:pPr lvl="1"/>
            <a:r>
              <a:rPr lang="en-GB" sz="1800" dirty="0" smtClean="0"/>
              <a:t>R.3.3.A: The 802.11ah specification shall allow following 11ah </a:t>
            </a:r>
            <a:r>
              <a:rPr lang="en-GB" sz="1800" dirty="0" err="1" smtClean="0"/>
              <a:t>MCSs</a:t>
            </a:r>
            <a:r>
              <a:rPr lang="en-GB" sz="1800" dirty="0" smtClean="0"/>
              <a:t> [11/1484r6]:</a:t>
            </a:r>
            <a:endParaRPr lang="en-US" sz="1800" dirty="0" smtClean="0"/>
          </a:p>
          <a:p>
            <a:pPr lvl="2"/>
            <a:r>
              <a:rPr lang="en-GB" sz="1400" dirty="0" smtClean="0"/>
              <a:t>For 1MHz, 11ac MCS0~9, as well as an MCS0-rep2 mode and more modes TBD.</a:t>
            </a:r>
            <a:endParaRPr lang="en-US" sz="1400" dirty="0" smtClean="0"/>
          </a:p>
          <a:p>
            <a:pPr lvl="2"/>
            <a:r>
              <a:rPr lang="en-GB" sz="1400" dirty="0" smtClean="0"/>
              <a:t>For  &gt;=2MHz, the MCS tables for </a:t>
            </a:r>
            <a:r>
              <a:rPr lang="en-GB" sz="1400" dirty="0" smtClean="0"/>
              <a:t>BCC </a:t>
            </a:r>
            <a:r>
              <a:rPr lang="en-GB" sz="1400" u="sng" dirty="0" smtClean="0">
                <a:solidFill>
                  <a:srgbClr val="FF0000"/>
                </a:solidFill>
              </a:rPr>
              <a:t>and LDPC</a:t>
            </a:r>
            <a:r>
              <a:rPr lang="en-GB" sz="1400" dirty="0" smtClean="0"/>
              <a:t> </a:t>
            </a:r>
            <a:r>
              <a:rPr lang="en-GB" sz="1400" dirty="0" smtClean="0"/>
              <a:t>are the same as the corresponding tables in 11ac before </a:t>
            </a:r>
            <a:r>
              <a:rPr lang="en-GB" sz="1400" dirty="0" err="1" smtClean="0"/>
              <a:t>downclocking</a:t>
            </a:r>
            <a:r>
              <a:rPr lang="en-GB" sz="1400" dirty="0" smtClean="0"/>
              <a:t>, i.e. same MCS exclusions </a:t>
            </a:r>
            <a:r>
              <a:rPr lang="en-GB" sz="1400" strike="sngStrike" dirty="0" smtClean="0">
                <a:solidFill>
                  <a:srgbClr val="FF0000"/>
                </a:solidFill>
              </a:rPr>
              <a:t>for BCC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smtClean="0"/>
              <a:t>as in 11ac.</a:t>
            </a:r>
            <a:endParaRPr lang="en-US" dirty="0" smtClean="0"/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</a:t>
            </a:r>
            <a:r>
              <a:rPr lang="en-US" smtClean="0"/>
              <a:t> </a:t>
            </a:r>
            <a:r>
              <a:rPr lang="en-US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15219</TotalTime>
  <Words>363</Words>
  <Application>Microsoft Office PowerPoint</Application>
  <PresentationFormat>On-screen Show (4:3)</PresentationFormat>
  <Paragraphs>49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place presentation subject title text here]</vt:lpstr>
      <vt:lpstr>Macro-Enabled Template</vt:lpstr>
      <vt:lpstr>Document</vt:lpstr>
      <vt:lpstr>TGah MCS Table</vt:lpstr>
      <vt:lpstr>Slide 2</vt:lpstr>
      <vt:lpstr>Slide 3</vt:lpstr>
      <vt:lpstr>Discussions</vt:lpstr>
      <vt:lpstr>Pre-Motion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308</cp:revision>
  <cp:lastPrinted>2010-12-20T20:45:24Z</cp:lastPrinted>
  <dcterms:created xsi:type="dcterms:W3CDTF">2010-12-20T20:39:38Z</dcterms:created>
  <dcterms:modified xsi:type="dcterms:W3CDTF">2013-03-14T22:33:47Z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