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0" r:id="rId2"/>
    <p:sldId id="356" r:id="rId3"/>
    <p:sldId id="357" r:id="rId4"/>
    <p:sldId id="358" r:id="rId5"/>
    <p:sldId id="361" r:id="rId6"/>
    <p:sldId id="362" r:id="rId7"/>
    <p:sldId id="363" r:id="rId8"/>
    <p:sldId id="364" r:id="rId9"/>
    <p:sldId id="365" r:id="rId10"/>
    <p:sldId id="359" r:id="rId11"/>
    <p:sldId id="366" r:id="rId12"/>
    <p:sldId id="360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2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775"/>
            <a:ext cx="7772400" cy="468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802.11-13/0296r0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Response Frame Indication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2013-3-18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462665" y="185439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293813" y="2232025"/>
          <a:ext cx="6851650" cy="4346575"/>
        </p:xfrm>
        <a:graphic>
          <a:graphicData uri="http://schemas.openxmlformats.org/presentationml/2006/ole">
            <p:oleObj spid="_x0000_s4097" name="Document" r:id="rId4" imgW="9133940" imgH="579725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a mechanism that a transmitter of a frame can figure out the type of response frame (NDP or normal) a recipient shall use.</a:t>
            </a:r>
          </a:p>
          <a:p>
            <a:endParaRPr lang="en-US" dirty="0" smtClean="0"/>
          </a:p>
          <a:p>
            <a:r>
              <a:rPr lang="en-US" dirty="0" smtClean="0"/>
              <a:t>Next step is to figure out how to redefine/set </a:t>
            </a:r>
            <a:r>
              <a:rPr lang="en-US" dirty="0" err="1" smtClean="0"/>
              <a:t>Ack</a:t>
            </a:r>
            <a:r>
              <a:rPr lang="en-US" dirty="0" smtClean="0"/>
              <a:t> Indication bits such that 3</a:t>
            </a:r>
            <a:r>
              <a:rPr lang="en-US" baseline="30000" dirty="0" smtClean="0"/>
              <a:t>rd</a:t>
            </a:r>
            <a:r>
              <a:rPr lang="en-US" dirty="0" smtClean="0"/>
              <a:t> party STAs can defer the channel access properly.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SP1: Do you support that the </a:t>
            </a:r>
            <a:r>
              <a:rPr lang="en-US" dirty="0" smtClean="0"/>
              <a:t>following NDP MAC control </a:t>
            </a:r>
            <a:r>
              <a:rPr lang="en-US" dirty="0" smtClean="0"/>
              <a:t>frames are </a:t>
            </a:r>
            <a:r>
              <a:rPr lang="en-US" dirty="0" smtClean="0"/>
              <a:t>mandatory for Non-AP STAs?</a:t>
            </a:r>
          </a:p>
          <a:p>
            <a:pPr lvl="1"/>
            <a:r>
              <a:rPr lang="en-US" dirty="0" smtClean="0"/>
              <a:t>ACK, CTS, </a:t>
            </a:r>
            <a:r>
              <a:rPr lang="en-US" dirty="0" smtClean="0"/>
              <a:t>BA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SP2: Do you support that </a:t>
            </a:r>
            <a:r>
              <a:rPr lang="en-US" dirty="0" smtClean="0"/>
              <a:t>an AP and associated STAs shall know preferred frame format for ACK, CTS, and BA (normal vs. NDP) of each other by defining a mandatory rule in the spec. “to use NDP unless other frame is needed”.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[1] IEEE 802.11-12/0119r0, Early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Indication</a:t>
            </a:r>
          </a:p>
          <a:p>
            <a:pPr>
              <a:buNone/>
            </a:pPr>
            <a:r>
              <a:rPr lang="en-US" altLang="zh-CN" dirty="0" smtClean="0"/>
              <a:t>[2] IEEE 802.11-12/0834r0, Speed Frame Exchange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66825" y="1519098"/>
          <a:ext cx="6427788" cy="4291012"/>
        </p:xfrm>
        <a:graphic>
          <a:graphicData uri="http://schemas.openxmlformats.org/presentationml/2006/ole">
            <p:oleObj spid="_x0000_s19458" name="Document" r:id="rId3" imgW="8744216" imgH="596486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93813" y="1403328"/>
          <a:ext cx="6288087" cy="5021262"/>
        </p:xfrm>
        <a:graphic>
          <a:graphicData uri="http://schemas.openxmlformats.org/presentationml/2006/ole">
            <p:oleObj spid="_x0000_s20482" name="Document" r:id="rId3" imgW="8550007" imgH="684052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345645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The concept of early ACK indication was proposed and accepted [1].</a:t>
            </a:r>
          </a:p>
          <a:p>
            <a:pPr lvl="1"/>
            <a:r>
              <a:rPr lang="en-US" altLang="zh-CN" dirty="0" smtClean="0"/>
              <a:t>Add two-bit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Indication in SIG field to indicate whether an immediate response is requested right after the PPDU, and also the type of the response (e.g. 00: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; 01: BA; 10: No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; 11: reserved)</a:t>
            </a:r>
          </a:p>
          <a:p>
            <a:pPr lvl="1"/>
            <a:r>
              <a:rPr lang="en-US" altLang="zh-CN" dirty="0" smtClean="0"/>
              <a:t>If a STA decodes the SIG correctly, but 1) decides to skip the remaining fields after SIG for power saving, or 2) is not able to decode /verify the MAC header, it can determine whether to defer medium access for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protection based on the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Indication in SIG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81200" y="5943600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SIG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743200" y="5943600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/>
              <a:t>MH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05200" y="5943600"/>
            <a:ext cx="2895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Data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553200" y="5943600"/>
            <a:ext cx="609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Ack</a:t>
            </a: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2362200" y="5502275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V="1">
            <a:off x="2362200" y="5486400"/>
            <a:ext cx="4419600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6781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286000" y="5121275"/>
            <a:ext cx="18288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 smtClean="0"/>
              <a:t>Ack</a:t>
            </a:r>
            <a:r>
              <a:rPr lang="en-US" sz="1800" dirty="0" smtClean="0"/>
              <a:t> Indication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272675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Also, indication in SIG field further includes another frame </a:t>
            </a:r>
            <a:r>
              <a:rPr lang="en-US" altLang="zh-CN" dirty="0" smtClean="0"/>
              <a:t>type “Not ACK, CTS or BA” </a:t>
            </a:r>
            <a:r>
              <a:rPr lang="en-US" altLang="zh-CN" dirty="0" smtClean="0"/>
              <a:t>to further allow speed frame exchange [2</a:t>
            </a:r>
            <a:r>
              <a:rPr lang="en-US" altLang="zh-CN" dirty="0" smtClean="0"/>
              <a:t>]: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63016041"/>
              </p:ext>
            </p:extLst>
          </p:nvPr>
        </p:nvGraphicFramePr>
        <p:xfrm>
          <a:off x="2133600" y="3725480"/>
          <a:ext cx="4954244" cy="1854200"/>
        </p:xfrm>
        <a:graphic>
          <a:graphicData uri="http://schemas.openxmlformats.org/drawingml/2006/table">
            <a:tbl>
              <a:tblPr firstRow="1" bandRow="1"/>
              <a:tblGrid>
                <a:gridCol w="1238561"/>
                <a:gridCol w="1238561"/>
                <a:gridCol w="2477122"/>
              </a:tblGrid>
              <a:tr h="370840">
                <a:tc grid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Response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Frame (2-Bit)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Frame Types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ACK 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1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BA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1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0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baseline="0" dirty="0" smtClean="0">
                          <a:latin typeface="Calibri" pitchFamily="34" charset="0"/>
                        </a:rPr>
                        <a:t>No Response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21081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842162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263244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684325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105406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526487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2947568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368650" algn="l" defTabSz="842162" rtl="0" eaLnBrk="1" latinLnBrk="0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No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t ACK, CTS or BA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However, as IEEE 802.11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allows multiple types of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</a:t>
            </a:r>
            <a:r>
              <a:rPr lang="en-US" altLang="zh-CN" dirty="0" smtClean="0"/>
              <a:t>frames, </a:t>
            </a:r>
            <a:r>
              <a:rPr lang="en-US" altLang="zh-CN" dirty="0" smtClean="0"/>
              <a:t>these classification may not work properly.</a:t>
            </a:r>
          </a:p>
          <a:p>
            <a:pPr lvl="1"/>
            <a:r>
              <a:rPr lang="en-US" altLang="zh-CN" dirty="0" smtClean="0"/>
              <a:t>There are normal ACK frame and also short ACK frame.</a:t>
            </a:r>
          </a:p>
          <a:p>
            <a:pPr lvl="1"/>
            <a:r>
              <a:rPr lang="en-US" altLang="zh-CN" dirty="0" smtClean="0"/>
              <a:t>There are normal Block ACK frame and also short Block ACK frame.</a:t>
            </a:r>
          </a:p>
          <a:p>
            <a:r>
              <a:rPr lang="en-US" altLang="zh-CN" dirty="0" smtClean="0"/>
              <a:t>When </a:t>
            </a:r>
            <a:r>
              <a:rPr lang="en-US" altLang="zh-CN" dirty="0" smtClean="0"/>
              <a:t>a response frame indication is set to “00”, 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party STAs don’t know if normal ACK will follow or short ACK will follow.</a:t>
            </a:r>
          </a:p>
          <a:p>
            <a:r>
              <a:rPr lang="en-US" altLang="zh-CN" dirty="0" smtClean="0"/>
              <a:t>Similar case will happen for Block ACK.</a:t>
            </a:r>
          </a:p>
          <a:p>
            <a:r>
              <a:rPr lang="en-US" altLang="zh-CN" dirty="0" smtClean="0"/>
              <a:t>Therefore, 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party STAs cannot know exactly when to initiate channel access, and thus the benefit of using early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indication diminishes.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resolve this issue, the ACK indication may need to include the information on the duration of the response frame.</a:t>
            </a:r>
          </a:p>
          <a:p>
            <a:endParaRPr lang="en-US" dirty="0" smtClean="0"/>
          </a:p>
          <a:p>
            <a:r>
              <a:rPr lang="en-US" dirty="0" smtClean="0"/>
              <a:t>However, to enable this feature a transmitter needs to know </a:t>
            </a:r>
            <a:r>
              <a:rPr lang="en-US" dirty="0" smtClean="0"/>
              <a:t>which response frame a recipient will </a:t>
            </a:r>
            <a:r>
              <a:rPr lang="en-US" dirty="0" smtClean="0"/>
              <a:t>use in response to current transmission.</a:t>
            </a:r>
            <a:endParaRPr lang="en-US" dirty="0" smtClean="0"/>
          </a:p>
          <a:p>
            <a:pPr lvl="1"/>
            <a:r>
              <a:rPr lang="en-US" dirty="0" smtClean="0"/>
              <a:t>Normal ACK/NDP ACK</a:t>
            </a:r>
          </a:p>
          <a:p>
            <a:pPr lvl="1"/>
            <a:r>
              <a:rPr lang="en-US" dirty="0" smtClean="0"/>
              <a:t>Normal BA/NDP BA</a:t>
            </a:r>
          </a:p>
          <a:p>
            <a:pPr lvl="1"/>
            <a:r>
              <a:rPr lang="en-US" dirty="0" smtClean="0"/>
              <a:t>Normal CTS/NDP CTS</a:t>
            </a:r>
          </a:p>
          <a:p>
            <a:pPr lvl="1"/>
            <a:r>
              <a:rPr lang="en-US" dirty="0" smtClean="0"/>
              <a:t>Etc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Non-AP STAs shall support NDP MAC control frames that can be used as a response frame (ACK, CTS, BA).</a:t>
            </a:r>
          </a:p>
          <a:p>
            <a:pPr lvl="1"/>
            <a:r>
              <a:rPr lang="en-US" dirty="0" smtClean="0"/>
              <a:t>A transmitter doesn’t need to figure out if a recipient can support those NDP MAC control frames or not.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 and associated STAs shall know preferred frame format of ACK, CTS, BA (normal vs. NDP) of each other by defining a mandatory rule in the spec. to use NDP frame unless other frame is needed.</a:t>
            </a:r>
          </a:p>
          <a:p>
            <a:pPr lvl="1"/>
            <a:r>
              <a:rPr lang="en-US" dirty="0" smtClean="0"/>
              <a:t>In case normal response frame is needed, both transmitter and recipient can figure out normal frame is used for the response frame without explicit information exchange.</a:t>
            </a:r>
          </a:p>
          <a:p>
            <a:pPr lvl="1"/>
            <a:r>
              <a:rPr lang="en-US" dirty="0" smtClean="0"/>
              <a:t>E.g.: Normal ACK shall be used in response to a frame with MRQ subfield in HT Control field is set to 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29155</TotalTime>
  <Words>749</Words>
  <Application>Microsoft Office PowerPoint</Application>
  <PresentationFormat>On-screen Show (4:3)</PresentationFormat>
  <Paragraphs>102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Response Frame Indication</vt:lpstr>
      <vt:lpstr>Slide 2</vt:lpstr>
      <vt:lpstr>Slide 3</vt:lpstr>
      <vt:lpstr>Background</vt:lpstr>
      <vt:lpstr>Background</vt:lpstr>
      <vt:lpstr>Issue</vt:lpstr>
      <vt:lpstr>Issue</vt:lpstr>
      <vt:lpstr>Proposal</vt:lpstr>
      <vt:lpstr>Proposal</vt:lpstr>
      <vt:lpstr>Conclusions</vt:lpstr>
      <vt:lpstr>Straw Polls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802.11-12/840r0</dc:title>
  <dc:creator>Minyoung Park</dc:creator>
  <cp:lastModifiedBy>Young Hoon Kwon</cp:lastModifiedBy>
  <cp:revision>819</cp:revision>
  <cp:lastPrinted>1998-02-10T13:28:06Z</cp:lastPrinted>
  <dcterms:created xsi:type="dcterms:W3CDTF">2007-05-21T21:00:37Z</dcterms:created>
  <dcterms:modified xsi:type="dcterms:W3CDTF">2013-03-14T23:20:57Z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1363278489</vt:lpwstr>
  </property>
</Properties>
</file>