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0" r:id="rId2"/>
    <p:sldId id="356" r:id="rId3"/>
    <p:sldId id="357" r:id="rId4"/>
    <p:sldId id="323" r:id="rId5"/>
    <p:sldId id="350" r:id="rId6"/>
    <p:sldId id="351" r:id="rId7"/>
    <p:sldId id="352" r:id="rId8"/>
    <p:sldId id="353" r:id="rId9"/>
    <p:sldId id="354" r:id="rId10"/>
    <p:sldId id="35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2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775"/>
            <a:ext cx="7772400" cy="468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802.11-13/0295r0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dirty="0" smtClean="0"/>
              <a:t>PRAW Follow Up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2013-3-18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462665" y="185439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293813" y="2232025"/>
          <a:ext cx="6851650" cy="4346575"/>
        </p:xfrm>
        <a:graphic>
          <a:graphicData uri="http://schemas.openxmlformats.org/presentationml/2006/ole">
            <p:oleObj spid="_x0000_s4097" name="Document" r:id="rId4" imgW="9133940" imgH="579725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96875">
              <a:buNone/>
            </a:pPr>
            <a:r>
              <a:rPr lang="en-US" sz="2000" dirty="0" smtClean="0"/>
              <a:t>[</a:t>
            </a:r>
            <a:r>
              <a:rPr lang="en-US" dirty="0" smtClean="0"/>
              <a:t>1] IEEE 802.11-12/1311r0 Periodic channel access</a:t>
            </a:r>
          </a:p>
          <a:p>
            <a:pPr marL="396875" indent="-396875">
              <a:buNone/>
            </a:pPr>
            <a:r>
              <a:rPr lang="en-US" dirty="0" smtClean="0"/>
              <a:t>[2] IEEE 802.11-12/0843r0 Restricted Access Window signaling for uplink channel access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266825" y="1519098"/>
          <a:ext cx="6427788" cy="4291012"/>
        </p:xfrm>
        <a:graphic>
          <a:graphicData uri="http://schemas.openxmlformats.org/presentationml/2006/ole">
            <p:oleObj spid="_x0000_s19458" name="Document" r:id="rId3" imgW="8744216" imgH="596486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293813" y="1403328"/>
          <a:ext cx="6288087" cy="5021262"/>
        </p:xfrm>
        <a:graphic>
          <a:graphicData uri="http://schemas.openxmlformats.org/presentationml/2006/ole">
            <p:oleObj spid="_x0000_s20482" name="Document" r:id="rId3" imgW="8550007" imgH="684052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799" y="1700775"/>
            <a:ext cx="8072345" cy="468541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TGah</a:t>
            </a:r>
            <a:r>
              <a:rPr lang="en-US" dirty="0" smtClean="0"/>
              <a:t> accepted concept of PRAW [1]:</a:t>
            </a:r>
          </a:p>
          <a:p>
            <a:pPr lvl="1"/>
            <a:r>
              <a:rPr lang="en-US" dirty="0" smtClean="0"/>
              <a:t>AP allocates resource for group of scheduled active polling STAs and indicates the resource allocation once in a long while.</a:t>
            </a:r>
          </a:p>
          <a:p>
            <a:pPr lvl="2"/>
            <a:r>
              <a:rPr lang="en-US" dirty="0" smtClean="0"/>
              <a:t>Not indicated in every short beacon frame (E.g., once in every long beacon frame)</a:t>
            </a:r>
          </a:p>
          <a:p>
            <a:pPr lvl="1"/>
            <a:r>
              <a:rPr lang="en-US" dirty="0" smtClean="0"/>
              <a:t>Once PRAW is setup, AP allocates the resource periodically to a group of scheduled active polling STAs.</a:t>
            </a:r>
          </a:p>
          <a:p>
            <a:pPr lvl="1"/>
            <a:r>
              <a:rPr lang="en-US" dirty="0" smtClean="0"/>
              <a:t>Allocated resource for PRAW will not be changed until updated PRAW information is broadcasted.</a:t>
            </a:r>
          </a:p>
          <a:p>
            <a:pPr lvl="1"/>
            <a:r>
              <a:rPr lang="en-US" dirty="0" smtClean="0"/>
              <a:t>Resource for scheduled active polling STAs can be allocated within the PRAW duration.</a:t>
            </a:r>
          </a:p>
          <a:p>
            <a:pPr lvl="2"/>
            <a:r>
              <a:rPr lang="en-US" dirty="0" smtClean="0"/>
              <a:t>Whenever scheduled active polling STA has data packet to send, it wakes up at its designated slot within the PRAW and send the packet after basic CCA.</a:t>
            </a:r>
          </a:p>
          <a:p>
            <a:pPr lvl="1"/>
            <a:r>
              <a:rPr lang="en-US" dirty="0" smtClean="0"/>
              <a:t>TIM STAs are not allowed to access the channel during this window.</a:t>
            </a:r>
          </a:p>
          <a:p>
            <a:pPr lvl="1"/>
            <a:r>
              <a:rPr lang="en-US" dirty="0" smtClean="0"/>
              <a:t>Within PRAW, each STA follows EDCA based channel access scheme.</a:t>
            </a:r>
          </a:p>
          <a:p>
            <a:r>
              <a:rPr lang="en-US" dirty="0" smtClean="0"/>
              <a:t>In this contribution, we’d like to define PRAW signaling method.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RPS 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RPS IE contents [2]: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499" y="2798471"/>
            <a:ext cx="6667501" cy="2535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PRAW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00775"/>
            <a:ext cx="8149155" cy="468541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Propose to modify current RPS_IE to include PRAW Signaling.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For each RAW indication, add 1 bit for “PRAW indication”.</a:t>
            </a:r>
          </a:p>
          <a:p>
            <a:pPr lvl="2">
              <a:lnSpc>
                <a:spcPct val="120000"/>
              </a:lnSpc>
            </a:pPr>
            <a:r>
              <a:rPr lang="en-US" sz="1600" dirty="0" smtClean="0"/>
              <a:t>If PRAW indication = 0, it means this RAW indication is for a normal RAW definition.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If PRAW indication is set, </a:t>
            </a:r>
          </a:p>
          <a:p>
            <a:pPr lvl="2">
              <a:lnSpc>
                <a:spcPct val="120000"/>
              </a:lnSpc>
            </a:pPr>
            <a:r>
              <a:rPr lang="en-US" sz="1600" dirty="0" smtClean="0"/>
              <a:t>it includes PRAW specific information such as</a:t>
            </a:r>
          </a:p>
          <a:p>
            <a:pPr lvl="3">
              <a:lnSpc>
                <a:spcPct val="120000"/>
              </a:lnSpc>
            </a:pPr>
            <a:r>
              <a:rPr lang="en-US" sz="1400" dirty="0" smtClean="0"/>
              <a:t>Periodicity (TBD bits): Period of PRAW occurrence in the unit of short beacon interval</a:t>
            </a:r>
          </a:p>
          <a:p>
            <a:pPr lvl="3">
              <a:lnSpc>
                <a:spcPct val="120000"/>
              </a:lnSpc>
            </a:pPr>
            <a:r>
              <a:rPr lang="en-US" sz="1400" dirty="0" smtClean="0"/>
              <a:t>Start Offset (TBD bits): Offset value to a short beacon frame that the first window of the PRAW appears from a reference point. (How to set a reference point and unit is TBD)</a:t>
            </a:r>
          </a:p>
          <a:p>
            <a:pPr lvl="2">
              <a:lnSpc>
                <a:spcPct val="120000"/>
              </a:lnSpc>
            </a:pPr>
            <a:r>
              <a:rPr lang="en-US" sz="1600" dirty="0" smtClean="0"/>
              <a:t>Also, Option and Slot definition subfields can be removed if PRAW indication is set. 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3">
              <a:lnSpc>
                <a:spcPct val="120000"/>
              </a:lnSpc>
            </a:pPr>
            <a:r>
              <a:rPr lang="en-US" sz="1400" dirty="0" smtClean="0"/>
              <a:t>As PRAW broadcasting is for TIM STAs who are not allowed to attend during PRAW duration, detailed slot definition within PRAW is not informative.</a:t>
            </a:r>
          </a:p>
          <a:p>
            <a:pPr lvl="2">
              <a:lnSpc>
                <a:spcPct val="120000"/>
              </a:lnSpc>
            </a:pPr>
            <a:r>
              <a:rPr lang="en-US" sz="1600" dirty="0" smtClean="0"/>
              <a:t>RAW group, RAW start time, and RAW duration are included.</a:t>
            </a:r>
          </a:p>
          <a:p>
            <a:pPr lvl="3">
              <a:lnSpc>
                <a:spcPct val="120000"/>
              </a:lnSpc>
            </a:pPr>
            <a:r>
              <a:rPr lang="en-US" sz="1400" dirty="0" smtClean="0"/>
              <a:t>RAW group: Indicates Non-TIM user group that may be scheduled in the PRAW.</a:t>
            </a:r>
          </a:p>
          <a:p>
            <a:pPr lvl="3">
              <a:lnSpc>
                <a:spcPct val="120000"/>
              </a:lnSpc>
            </a:pPr>
            <a:r>
              <a:rPr lang="en-US" sz="1400" dirty="0" smtClean="0"/>
              <a:t>RAW start time: Indicates start time of PRAW with respect to the end of beacon transmission.</a:t>
            </a:r>
          </a:p>
          <a:p>
            <a:pPr lvl="3">
              <a:lnSpc>
                <a:spcPct val="120000"/>
              </a:lnSpc>
            </a:pPr>
            <a:r>
              <a:rPr lang="en-US" sz="1400" dirty="0" smtClean="0"/>
              <a:t>RAW duration: Indicates duration of PRAW.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PRAW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RPS_IE 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38400"/>
            <a:ext cx="750327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775"/>
            <a:ext cx="8033940" cy="4685410"/>
          </a:xfrm>
        </p:spPr>
        <p:txBody>
          <a:bodyPr/>
          <a:lstStyle/>
          <a:p>
            <a:r>
              <a:rPr lang="en-US" dirty="0" smtClean="0"/>
              <a:t>Proposed to modify RPS_IE to include PRAW signaling.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modify RPS_IE to include PRAW signaling as shown in slide 6?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29114</TotalTime>
  <Words>537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PRAW Follow Up</vt:lpstr>
      <vt:lpstr>Slide 2</vt:lpstr>
      <vt:lpstr>Slide 3</vt:lpstr>
      <vt:lpstr>Background</vt:lpstr>
      <vt:lpstr>RPS IE</vt:lpstr>
      <vt:lpstr>PRAW Signaling</vt:lpstr>
      <vt:lpstr>PRAW Signaling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802.11-12/840r0</dc:title>
  <dc:creator>Minyoung Park</dc:creator>
  <cp:lastModifiedBy>Young Hoon Kwon</cp:lastModifiedBy>
  <cp:revision>819</cp:revision>
  <cp:lastPrinted>1998-02-10T13:28:06Z</cp:lastPrinted>
  <dcterms:created xsi:type="dcterms:W3CDTF">2007-05-21T21:00:37Z</dcterms:created>
  <dcterms:modified xsi:type="dcterms:W3CDTF">2013-03-14T22:40:08Z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(2)k8Vir4zrgvfyPiImi0kI9IZWnHSj6ea60Uh77mgn10ACjT6qkJh8jnuRaQw26RXTMbvBpM5w_x000d_
z1lUE+dLI4O/kQbmHSAe9DBMArGxrsn0Oo6DDjwIqHsAD25Gz/SBhaM2Fst58f6NJS9jyg4Q_x000d_
JYQC34dO+m7Q2gHBHNGfNqOKdnKrcc3uqpHTVP92A3tbpKoF4b5JZZfoANDlW70LJE/orw2m_x000d_
0xOPUJZAF9VzUwCpKX</vt:lpwstr>
  </property>
  <property fmtid="{D5CDD505-2E9C-101B-9397-08002B2CF9AE}" pid="3" name="_ms_pID_7253431">
    <vt:lpwstr>BKlpLqMOWg+4xlZEET9mSVaALeZ4r+J3eWnfbNNksrFlhEs9bP+KuM_x000d_
rxWTeL6yg8sLxjBV2PdJPFSzvVW6+UGN6wjpHcoSwd/l64QQSHnzzrWaAgZS3bEa/brvU8jr_x000d_
PuY=</vt:lpwstr>
  </property>
  <property fmtid="{D5CDD505-2E9C-101B-9397-08002B2CF9AE}" pid="4" name="sflag">
    <vt:lpwstr>1363278489</vt:lpwstr>
  </property>
</Properties>
</file>