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5" autoAdjust="0"/>
    <p:restoredTop sz="94676" autoAdjust="0"/>
  </p:normalViewPr>
  <p:slideViewPr>
    <p:cSldViewPr>
      <p:cViewPr>
        <p:scale>
          <a:sx n="70" d="100"/>
          <a:sy n="70" d="100"/>
        </p:scale>
        <p:origin x="-1380" y="-18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0276r2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(Mar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</a:t>
            </a:r>
            <a:r>
              <a:rPr lang="en-GB" dirty="0" smtClean="0"/>
              <a:t>11-09-1034-07-0000-wg11-style-guide.doc</a:t>
            </a:r>
            <a:endParaRPr lang="en-GB" dirty="0" smtClean="0"/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84066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Mar </a:t>
            </a:r>
            <a:r>
              <a:rPr lang="en-US" sz="1400" b="1" dirty="0" smtClean="0"/>
              <a:t>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02833"/>
              </p:ext>
            </p:extLst>
          </p:nvPr>
        </p:nvGraphicFramePr>
        <p:xfrm>
          <a:off x="457200" y="1371600"/>
          <a:ext cx="7086600" cy="373665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Mar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On-screen Show (4:3)</PresentationFormat>
  <Paragraphs>164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(Mar ‘13)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2013-03-21T21:27:18Z</dcterms:modified>
</cp:coreProperties>
</file>