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32" r:id="rId19"/>
    <p:sldId id="335" r:id="rId20"/>
    <p:sldId id="356" r:id="rId21"/>
    <p:sldId id="357" r:id="rId22"/>
    <p:sldId id="336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70" d="100"/>
          <a:sy n="70" d="100"/>
        </p:scale>
        <p:origin x="-1380" y="-18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0276r1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7" Type="http://schemas.openxmlformats.org/officeDocument/2006/relationships/hyperlink" Target="mailto:l.perry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.bennett@ieee.org" TargetMode="External"/><Relationship Id="rId5" Type="http://schemas.openxmlformats.org/officeDocument/2006/relationships/hyperlink" Target="mailto:berger.cathrine@ieee.org" TargetMode="External"/><Relationship Id="rId4" Type="http://schemas.openxmlformats.org/officeDocument/2006/relationships/hyperlink" Target="mailto:drago.f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(Mar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2013-03-10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Document" r:id="rId5" imgW="8606510" imgH="2805156" progId="Word.Document.8">
                  <p:embed/>
                </p:oleObj>
              </mc:Choice>
              <mc:Fallback>
                <p:oleObj name="Document" r:id="rId5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dirty="0" err="1" smtClean="0"/>
              <a:t>P802.11aa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P802.11ad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P802.11ae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Editorial Coordination before July 2011</a:t>
            </a:r>
          </a:p>
          <a:p>
            <a:r>
              <a:rPr lang="en-US" dirty="0" err="1" smtClean="0"/>
              <a:t>P802.11ac</a:t>
            </a:r>
            <a:r>
              <a:rPr lang="en-US" dirty="0" smtClean="0"/>
              <a:t> </a:t>
            </a:r>
            <a:r>
              <a:rPr lang="en-US" dirty="0" err="1" smtClean="0"/>
              <a:t>D4.0</a:t>
            </a:r>
            <a:r>
              <a:rPr lang="en-US" dirty="0" smtClean="0"/>
              <a:t> went through Working Group Mandatory Draft Review</a:t>
            </a:r>
            <a:r>
              <a:rPr lang="en-US" dirty="0"/>
              <a:t> </a:t>
            </a:r>
            <a:r>
              <a:rPr lang="en-US" dirty="0" smtClean="0"/>
              <a:t>before January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11-09-1034-06-0000-wg11-style-guide.doc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Learnings</a:t>
            </a:r>
            <a:r>
              <a:rPr lang="en-US" dirty="0" smtClean="0"/>
              <a:t> from </a:t>
            </a:r>
            <a:r>
              <a:rPr lang="en-US" dirty="0" err="1" smtClean="0"/>
              <a:t>11ad</a:t>
            </a:r>
            <a:r>
              <a:rPr lang="en-US" dirty="0" smtClean="0"/>
              <a:t>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publication editor decided to convert to Frame for publication,  which meant a lot </a:t>
            </a:r>
            <a:r>
              <a:rPr lang="en-GB" sz="2000" dirty="0" smtClean="0"/>
              <a:t>of work </a:t>
            </a:r>
            <a:r>
              <a:rPr lang="en-GB" sz="2000" dirty="0"/>
              <a:t>from the TG editor to check that stuff hadn’t been changed.</a:t>
            </a:r>
            <a:endParaRPr lang="en-US" sz="2000" dirty="0"/>
          </a:p>
          <a:p>
            <a:r>
              <a:rPr lang="en-GB" sz="2000" dirty="0"/>
              <a:t>Also there’s a lot of equations in some Microsoft-based equation object.   These will </a:t>
            </a:r>
            <a:r>
              <a:rPr lang="en-GB" sz="2000" dirty="0" smtClean="0"/>
              <a:t>need to </a:t>
            </a:r>
            <a:r>
              <a:rPr lang="en-GB" sz="2000" dirty="0"/>
              <a:t>be reworked into Frame on roll-in,  which creates possibility of introducing errors.</a:t>
            </a:r>
            <a:endParaRPr lang="en-US" sz="2000" dirty="0"/>
          </a:p>
          <a:p>
            <a:r>
              <a:rPr lang="en-GB" dirty="0"/>
              <a:t>My personal conclusion is that we should allow non-Frame only if:</a:t>
            </a:r>
            <a:endParaRPr lang="en-US" dirty="0"/>
          </a:p>
          <a:p>
            <a:pPr lvl="1"/>
            <a:r>
              <a:rPr lang="en-GB" dirty="0"/>
              <a:t>Short document</a:t>
            </a:r>
            <a:endParaRPr lang="en-US" dirty="0"/>
          </a:p>
          <a:p>
            <a:pPr lvl="1"/>
            <a:r>
              <a:rPr lang="en-GB" dirty="0"/>
              <a:t>No equations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84066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Mar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02833"/>
              </p:ext>
            </p:extLst>
          </p:nvPr>
        </p:nvGraphicFramePr>
        <p:xfrm>
          <a:off x="457200" y="1371600"/>
          <a:ext cx="7086600" cy="373665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21-Mar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Mar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</a:t>
            </a:r>
            <a:r>
              <a:rPr lang="en-US" dirty="0" err="1" smtClean="0"/>
              <a:t>1034r7</a:t>
            </a:r>
            <a:r>
              <a:rPr lang="en-US" dirty="0" smtClean="0"/>
              <a:t> 802.11 Style Guide</a:t>
            </a:r>
          </a:p>
          <a:p>
            <a:r>
              <a:rPr lang="en-US" dirty="0" smtClean="0"/>
              <a:t>Adrian to produce </a:t>
            </a:r>
            <a:r>
              <a:rPr lang="en-US" dirty="0" err="1" smtClean="0"/>
              <a:t>D1.1</a:t>
            </a:r>
            <a:r>
              <a:rPr lang="en-US" dirty="0" smtClean="0"/>
              <a:t> </a:t>
            </a:r>
            <a:r>
              <a:rPr lang="en-US" dirty="0" err="1" smtClean="0"/>
              <a:t>mib</a:t>
            </a:r>
            <a:r>
              <a:rPr lang="en-US" dirty="0" smtClean="0"/>
              <a:t> text and give to Robert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2013-03-19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1034r6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2013-03-19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P809.11aq</a:t>
            </a:r>
            <a:r>
              <a:rPr lang="en-US" sz="1400" dirty="0" smtClean="0"/>
              <a:t> Amendment (PAD) – Dan Gal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3"/>
              </a:rPr>
              <a:t>m.turner@ieee.org</a:t>
            </a: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smtClean="0"/>
              <a:t>Francisco </a:t>
            </a:r>
            <a:r>
              <a:rPr lang="en-US" sz="1100" dirty="0" err="1" smtClean="0"/>
              <a:t>Drago</a:t>
            </a:r>
            <a:r>
              <a:rPr lang="en-US" sz="1100" dirty="0" smtClean="0"/>
              <a:t> – staff editor, </a:t>
            </a:r>
            <a:r>
              <a:rPr lang="en-US" sz="1100" dirty="0" smtClean="0">
                <a:hlinkClick r:id="rId4"/>
              </a:rPr>
              <a:t>drago.f@ieee.org</a:t>
            </a:r>
            <a:r>
              <a:rPr lang="en-US" sz="11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100" dirty="0" err="1"/>
              <a:t>Cathrine</a:t>
            </a:r>
            <a:r>
              <a:rPr lang="en-US" sz="1100" dirty="0"/>
              <a:t> Berger- staff editor, </a:t>
            </a:r>
            <a:r>
              <a:rPr lang="en-US" sz="1100" dirty="0">
                <a:hlinkClick r:id="rId5"/>
              </a:rPr>
              <a:t>berger.cathrine@ieee.org</a:t>
            </a:r>
            <a:r>
              <a:rPr lang="en-US" sz="1100" dirty="0"/>
              <a:t>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Kathryn Bennett– our staff liaison, </a:t>
            </a:r>
            <a:r>
              <a:rPr lang="en-US" sz="1100" dirty="0">
                <a:hlinkClick r:id="rId6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7"/>
              </a:rPr>
              <a:t>l.perry@ieee.org</a:t>
            </a:r>
            <a:r>
              <a:rPr lang="en-US" sz="1100" dirty="0"/>
              <a:t>  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March 19th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In comment resolution, hundreds of editorial comments on Style, The </a:t>
            </a:r>
            <a:r>
              <a:rPr lang="en-GB" sz="2000" dirty="0" err="1" smtClean="0"/>
              <a:t>11ad</a:t>
            </a:r>
            <a:r>
              <a:rPr lang="en-GB" sz="2000" dirty="0" smtClean="0"/>
              <a:t> </a:t>
            </a:r>
            <a:r>
              <a:rPr lang="en-GB" sz="2000" dirty="0" err="1" smtClean="0"/>
              <a:t>rollin</a:t>
            </a:r>
            <a:r>
              <a:rPr lang="en-GB" sz="2000" dirty="0" smtClean="0"/>
              <a:t> is in review,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in July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Resolved all comments, will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unchanged draft and seek approval to go to Sponsor Ballot.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Expects to go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from March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updating spec framework document and reviewing technical contributions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resolving technical review comments, receiving submissions for adding content, will soon have another technical review</a:t>
            </a:r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receiving technical submissions, in the design phase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1397</Words>
  <Application>Microsoft Office PowerPoint</Application>
  <PresentationFormat>On-screen Show (4:3)</PresentationFormat>
  <Paragraphs>348</Paragraphs>
  <Slides>22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WG Editor’s Meeting (Mar ‘13)</vt:lpstr>
      <vt:lpstr>Abstract</vt:lpstr>
      <vt:lpstr>Agenda for 2013-03-19</vt:lpstr>
      <vt:lpstr>Roll Call – 2013-03-19</vt:lpstr>
      <vt:lpstr>Volunteer Editor Contacts</vt:lpstr>
      <vt:lpstr>March 19th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Learnings from 11ad publication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2013-03-21T21:22:21Z</dcterms:modified>
</cp:coreProperties>
</file>