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448" y="-6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802.11-13/0254r0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802.11-13/0254r0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802.11-13/0254r0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802.11-13/0254r0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2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097456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Norman Finn,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13/0254-00ak-r0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Changes to </a:t>
            </a:r>
            <a:r>
              <a:rPr lang="en-US" dirty="0" smtClean="0"/>
              <a:t>802.1AC for 802.11ak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2013-03-05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4512740"/>
              </p:ext>
            </p:extLst>
          </p:nvPr>
        </p:nvGraphicFramePr>
        <p:xfrm>
          <a:off x="508000" y="2346325"/>
          <a:ext cx="8156575" cy="236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4" imgW="8255000" imgH="2400300" progId="Word.Document.8">
                  <p:embed/>
                </p:oleObj>
              </mc:Choice>
              <mc:Fallback>
                <p:oleObj name="Document" r:id="rId4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46325"/>
                        <a:ext cx="8156575" cy="236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Norman Finn,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lists the changes required to be made to 802.1AC to support 802.1Qbz and 802.11ak, and elicits answers for a few questions about that effort.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Significant changes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1344613"/>
            <a:ext cx="8578850" cy="49641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(We will not list minor changes, such as adding “Access Point” to the definitions clause.</a:t>
            </a:r>
            <a:r>
              <a:rPr lang="en-US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We delete Clause 12 and renumber 12.1 (and its </a:t>
            </a:r>
            <a:r>
              <a:rPr lang="en-US" dirty="0" err="1" smtClean="0"/>
              <a:t>subclauses</a:t>
            </a:r>
            <a:r>
              <a:rPr lang="en-US" dirty="0" smtClean="0"/>
              <a:t>) from 12.1 to 12.  That is, we eliminate a level of subheading the point of which is lost to this editor.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Change name of clause 12.1.2 (now 12.2) </a:t>
            </a:r>
            <a:r>
              <a:rPr lang="en-US" dirty="0"/>
              <a:t>from “Support by IEEE </a:t>
            </a:r>
            <a:r>
              <a:rPr lang="en-US" dirty="0" err="1"/>
              <a:t>Std</a:t>
            </a:r>
            <a:r>
              <a:rPr lang="en-US" dirty="0"/>
              <a:t> 802.11-2012 (Wireless LAN</a:t>
            </a:r>
            <a:r>
              <a:rPr lang="en-US" dirty="0" smtClean="0"/>
              <a:t>)” to “</a:t>
            </a:r>
            <a:r>
              <a:rPr lang="en-US" dirty="0"/>
              <a:t>Support by IEEE </a:t>
            </a:r>
            <a:r>
              <a:rPr lang="en-US" dirty="0" err="1"/>
              <a:t>Std</a:t>
            </a:r>
            <a:r>
              <a:rPr lang="en-US" dirty="0"/>
              <a:t> 802.11-2012 (Wireless LAN</a:t>
            </a:r>
            <a:r>
              <a:rPr lang="en-US" dirty="0" smtClean="0"/>
              <a:t>) by a Portal”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Rest of 12.2 stays the same, except perhaps for a mention of the new 12.3 and 12.4.</a:t>
            </a:r>
          </a:p>
        </p:txBody>
      </p:sp>
    </p:spTree>
    <p:extLst>
      <p:ext uri="{BB962C8B-B14F-4D97-AF65-F5344CB8AC3E}">
        <p14:creationId xmlns:p14="http://schemas.microsoft.com/office/powerpoint/2010/main" val="17427966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Significant changes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1344613"/>
            <a:ext cx="8578850" cy="49641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Add a new Clause 12.3, “</a:t>
            </a:r>
            <a:r>
              <a:rPr lang="en-US" dirty="0"/>
              <a:t>Support by IEEE </a:t>
            </a:r>
            <a:r>
              <a:rPr lang="en-US" dirty="0" err="1"/>
              <a:t>Std</a:t>
            </a:r>
            <a:r>
              <a:rPr lang="en-US" dirty="0"/>
              <a:t> 802.11-2012 (Wireless LAN) </a:t>
            </a:r>
            <a:r>
              <a:rPr lang="en-US" dirty="0" smtClean="0"/>
              <a:t>by a Security Association Port”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Used by Access Point Bridge in 802.1Qbz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Turns one 802.11 port into an array of ISS ports, one per point-to-point security association.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Defines Security Association Port described in bz-nfinn-802-1Q-changes-0313-v01.pdf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If P802.1ak decides to call the non-reflective port presented by a non-Access Point station to a Bridge something other than a Security Association Port, then that must be referenced in </a:t>
            </a:r>
            <a:r>
              <a:rPr lang="en-US" dirty="0" err="1" smtClean="0"/>
              <a:t>subclause</a:t>
            </a:r>
            <a:r>
              <a:rPr lang="en-US" dirty="0" smtClean="0"/>
              <a:t> 12.4.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840588"/>
      </p:ext>
    </p:extLst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 and Five Criteria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Suggest we crib the PAR and 5C from 802.1Qbz.  All the reasoning, justification, etc., is exactly the same.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817483"/>
      </p:ext>
    </p:extLst>
  </p:cSld>
  <p:clrMapOvr>
    <a:masterClrMapping/>
  </p:clrMapOvr>
  <p:transition xmlns:p14="http://schemas.microsoft.com/office/powerpoint/2010/main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652D89"/>
                </a:solidFill>
              </a:rPr>
              <a:t>Does the mapping of output ports to receiver address take place in “Media Access Method Dependent Convergence Functions” in 802.1AC, or does it go into 802.11ak?</a:t>
            </a:r>
            <a:r>
              <a:rPr lang="en-US" dirty="0" smtClean="0">
                <a:solidFill>
                  <a:srgbClr val="000000"/>
                </a:solidFill>
              </a:rPr>
              <a:t>  (In this author’s opinion, 802.11ak is the best place for it.)</a:t>
            </a:r>
          </a:p>
          <a:p>
            <a:r>
              <a:rPr lang="en-US" b="1" dirty="0" smtClean="0">
                <a:solidFill>
                  <a:schemeClr val="accent6"/>
                </a:solidFill>
              </a:rPr>
              <a:t>Is this the right place to define the “LLC follows” </a:t>
            </a:r>
            <a:r>
              <a:rPr lang="en-US" b="1" dirty="0" err="1" smtClean="0">
                <a:solidFill>
                  <a:schemeClr val="accent6"/>
                </a:solidFill>
              </a:rPr>
              <a:t>EtherType</a:t>
            </a:r>
            <a:r>
              <a:rPr lang="en-US" b="1" dirty="0" smtClean="0">
                <a:solidFill>
                  <a:schemeClr val="accent6"/>
                </a:solidFill>
              </a:rPr>
              <a:t> for encoding giant LLC frames on a Type/Length medium?</a:t>
            </a:r>
            <a:endParaRPr lang="en-US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740749"/>
      </p:ext>
    </p:extLst>
  </p:cSld>
  <p:clrMapOvr>
    <a:masterClrMapping/>
  </p:clrMapOvr>
  <p:transition xmlns:p14="http://schemas.microsoft.com/office/powerpoint/2010/main">
    <p:wipe dir="r"/>
  </p:transition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212</TotalTime>
  <Words>427</Words>
  <Application>Microsoft Macintosh PowerPoint</Application>
  <PresentationFormat>On-screen Show (4:3)</PresentationFormat>
  <Paragraphs>35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802-11-template</vt:lpstr>
      <vt:lpstr>Document</vt:lpstr>
      <vt:lpstr>Changes to 802.1AC for 802.11ak</vt:lpstr>
      <vt:lpstr>Abstract</vt:lpstr>
      <vt:lpstr>Significant changes</vt:lpstr>
      <vt:lpstr>Significant changes</vt:lpstr>
      <vt:lpstr>PAR and Five Criteria</vt:lpstr>
      <vt:lpstr>Questions</vt:lpstr>
    </vt:vector>
  </TitlesOfParts>
  <Manager/>
  <Company>Cisco Systems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Changes to 802.1Q required by 802.1Qbz</dc:title>
  <dc:subject/>
  <dc:creator>Norman Finn</dc:creator>
  <cp:keywords/>
  <dc:description/>
  <cp:lastModifiedBy>Norman Finn</cp:lastModifiedBy>
  <cp:revision>26</cp:revision>
  <cp:lastPrinted>1601-01-01T00:00:00Z</cp:lastPrinted>
  <dcterms:created xsi:type="dcterms:W3CDTF">2010-02-15T12:38:41Z</dcterms:created>
  <dcterms:modified xsi:type="dcterms:W3CDTF">2013-03-05T23:57:56Z</dcterms:modified>
  <cp:category/>
</cp:coreProperties>
</file>