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74" r:id="rId4"/>
    <p:sldId id="277" r:id="rId5"/>
    <p:sldId id="271" r:id="rId6"/>
    <p:sldId id="272" r:id="rId7"/>
    <p:sldId id="273" r:id="rId8"/>
    <p:sldId id="276" r:id="rId9"/>
    <p:sldId id="275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8" autoAdjust="0"/>
    <p:restoredTop sz="86475" autoAdjust="0"/>
  </p:normalViewPr>
  <p:slideViewPr>
    <p:cSldViewPr>
      <p:cViewPr>
        <p:scale>
          <a:sx n="80" d="100"/>
          <a:sy n="80" d="100"/>
        </p:scale>
        <p:origin x="-72" y="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802.11-11/1507r1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2011</a:t>
            </a:r>
            <a:endParaRPr lang="en-GB" sz="140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B9CC577-2DD1-4964-8EB7-44DD8F39B05B}" type="slidenum">
              <a:rPr lang="en-GB"/>
              <a:pPr/>
              <a:t>8</a:t>
            </a:fld>
            <a:endParaRPr lang="en-GB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802.11-11/1507r1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2011</a:t>
            </a:r>
            <a:endParaRPr lang="en-GB" sz="140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EE250F0A-74D2-48F6-A609-1DE2F5DCA2BB}" type="slidenum">
              <a:rPr lang="en-GB"/>
              <a:pPr/>
              <a:t>9</a:t>
            </a:fld>
            <a:endParaRPr lang="en-GB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802.11-13/0215r2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2013-03-20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4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March 2013 802.11 WG plenary meetings.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333375"/>
            <a:ext cx="1579563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033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SC Motion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sz="2000" dirty="0" smtClean="0"/>
              <a:t>Motion: </a:t>
            </a:r>
            <a:r>
              <a:rPr lang="en-US" sz="2000" b="0" dirty="0" smtClean="0"/>
              <a:t>To approve document 11-13/0347r0, “IEEE 802.11 Input to WP5A on 5 GHz band expansion</a:t>
            </a:r>
            <a:r>
              <a:rPr lang="en-US" sz="2000" b="0" dirty="0" smtClean="0"/>
              <a:t>” as </a:t>
            </a:r>
            <a:r>
              <a:rPr lang="en-US" sz="2000" b="0" dirty="0" smtClean="0"/>
              <a:t>the IEEE 802.11 input to the RR-TAG (802.18) process and approval by the EC and transmittal to the ITU-R WP5A.</a:t>
            </a:r>
          </a:p>
          <a:p>
            <a:pPr>
              <a:buFontTx/>
              <a:buNone/>
            </a:pPr>
            <a:endParaRPr lang="en-US" sz="2000" dirty="0" smtClean="0"/>
          </a:p>
          <a:p>
            <a:r>
              <a:rPr lang="en-US" sz="2000" dirty="0" smtClean="0"/>
              <a:t>Moved by: Rich Kennedy on behalf of the </a:t>
            </a:r>
            <a:r>
              <a:rPr lang="en-US" sz="2000" dirty="0" err="1" smtClean="0"/>
              <a:t>Reg</a:t>
            </a:r>
            <a:r>
              <a:rPr lang="en-US" sz="2000" dirty="0" smtClean="0"/>
              <a:t> SC</a:t>
            </a:r>
          </a:p>
          <a:p>
            <a:r>
              <a:rPr lang="en-US" sz="2000" dirty="0" smtClean="0"/>
              <a:t>Seconded by: </a:t>
            </a:r>
            <a:r>
              <a:rPr lang="en-US" sz="2000" dirty="0" smtClean="0"/>
              <a:t>Stuart Kerry</a:t>
            </a:r>
            <a:endParaRPr lang="en-US" sz="2000" dirty="0" smtClean="0"/>
          </a:p>
          <a:p>
            <a:r>
              <a:rPr lang="en-US" sz="2000" dirty="0" smtClean="0"/>
              <a:t>Results</a:t>
            </a:r>
            <a:r>
              <a:rPr lang="en-US" sz="2000" dirty="0" smtClean="0"/>
              <a:t>: </a:t>
            </a:r>
            <a:r>
              <a:rPr lang="en-US" sz="2000" b="0" dirty="0" smtClean="0"/>
              <a:t>  </a:t>
            </a:r>
            <a:r>
              <a:rPr lang="en-US" sz="2000" b="0" dirty="0" smtClean="0"/>
              <a:t>141,0,0</a:t>
            </a:r>
            <a:endParaRPr lang="en-US" sz="2000" b="0" dirty="0" smtClean="0"/>
          </a:p>
          <a:p>
            <a:pPr>
              <a:buFontTx/>
              <a:buNone/>
            </a:pPr>
            <a:endParaRPr lang="en-US" sz="2000" dirty="0" smtClean="0"/>
          </a:p>
          <a:p>
            <a:r>
              <a:rPr lang="en-US" sz="2000" dirty="0" err="1" smtClean="0"/>
              <a:t>Reg</a:t>
            </a:r>
            <a:r>
              <a:rPr lang="en-US" sz="2000" dirty="0" smtClean="0"/>
              <a:t> SC vote: 23Y, 0N, 3A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7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Motion 1 (Recirculation Ballot)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Having approved comment resolutions for all of the comments received from LB 191 on </a:t>
            </a:r>
            <a:r>
              <a:rPr lang="en-US" dirty="0" err="1" smtClean="0"/>
              <a:t>TGac</a:t>
            </a:r>
            <a:r>
              <a:rPr lang="en-US" dirty="0" smtClean="0"/>
              <a:t> draft D5.0 as contained in document 11-13/0199r3,</a:t>
            </a:r>
            <a:endParaRPr lang="en-CA" dirty="0" smtClean="0"/>
          </a:p>
          <a:p>
            <a:r>
              <a:rPr lang="en-US" dirty="0" smtClean="0"/>
              <a:t>Approve a 15 day Working Group Recirculation Ballot asking the question “Should </a:t>
            </a:r>
            <a:r>
              <a:rPr lang="en-US" dirty="0" err="1" smtClean="0"/>
              <a:t>TGac</a:t>
            </a:r>
            <a:r>
              <a:rPr lang="en-US" dirty="0" smtClean="0"/>
              <a:t> draft D5.0 be forwarded to Sponsor Ballot?”</a:t>
            </a:r>
            <a:endParaRPr lang="en-CA" dirty="0" smtClean="0"/>
          </a:p>
          <a:p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GB" dirty="0" smtClean="0"/>
          </a:p>
          <a:p>
            <a:r>
              <a:rPr lang="en-GB" dirty="0" smtClean="0"/>
              <a:t>Result: 153,0,0 - passes</a:t>
            </a:r>
            <a:endParaRPr lang="en-CA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lvl="1"/>
            <a:r>
              <a:rPr lang="en-GB" sz="1800" dirty="0" smtClean="0"/>
              <a:t>Moved: Edward Au,  Seconded: Brian Hart, Result: 18-0-1</a:t>
            </a:r>
            <a:endParaRPr lang="en-CA" sz="1800" dirty="0" smtClean="0"/>
          </a:p>
          <a:p>
            <a:r>
              <a:rPr lang="en-GB" sz="2000" dirty="0" smtClean="0"/>
              <a:t> </a:t>
            </a:r>
            <a:endParaRPr lang="en-CA" sz="2000" dirty="0" smtClean="0"/>
          </a:p>
          <a:p>
            <a:endParaRPr lang="en-CA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0AD0097D-89EC-4B4A-9A04-F5C6D8C578E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002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Motion 2 (EC Conditional Approval)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267200"/>
          </a:xfrm>
        </p:spPr>
        <p:txBody>
          <a:bodyPr/>
          <a:lstStyle/>
          <a:p>
            <a:r>
              <a:rPr lang="en-US" dirty="0" smtClean="0"/>
              <a:t>Approve document 11-13/0320r1 as the report to the IEEE 802 Executive Committee on the requirements for conditional approval to forward P802.11ac to Sponsor Ballot, and</a:t>
            </a:r>
            <a:endParaRPr lang="en-CA" dirty="0" smtClean="0"/>
          </a:p>
          <a:p>
            <a:r>
              <a:rPr lang="en-US" dirty="0" smtClean="0"/>
              <a:t>Request the IEEE 802 Executive Committee to conditionally approve forwarding P802.11ac to sponsor ballot.</a:t>
            </a:r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GB" dirty="0" smtClean="0"/>
          </a:p>
          <a:p>
            <a:r>
              <a:rPr lang="en-GB" dirty="0" smtClean="0"/>
              <a:t>Seconded: Eldad Perahia</a:t>
            </a:r>
          </a:p>
          <a:p>
            <a:r>
              <a:rPr lang="en-GB" dirty="0" smtClean="0"/>
              <a:t>Result: 149,0,1 - passes</a:t>
            </a:r>
            <a:endParaRPr lang="en-CA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lvl="1"/>
            <a:r>
              <a:rPr lang="en-GB" sz="1800" dirty="0" smtClean="0"/>
              <a:t>Moved: Edward Au,  Seconded: Allan Zhu, Result: 18-0-1</a:t>
            </a:r>
            <a:endParaRPr lang="en-CA" sz="1800" dirty="0" smtClean="0"/>
          </a:p>
          <a:p>
            <a:endParaRPr lang="en-CA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69729392-57F4-4F27-85DD-AF75D43DD77A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0503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Motion for Ad Hoc Meeting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Authorize </a:t>
            </a:r>
            <a:r>
              <a:rPr lang="en-GB" dirty="0" err="1" smtClean="0"/>
              <a:t>TGac</a:t>
            </a:r>
            <a:r>
              <a:rPr lang="en-GB" dirty="0" smtClean="0"/>
              <a:t> to hold an ad-hoc meeting on July 10-12, 2013 in Europe, for the purpose of advancing sponsor ballot comment resolution.</a:t>
            </a:r>
            <a:endParaRPr lang="en-CA" dirty="0" smtClean="0"/>
          </a:p>
          <a:p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CA" dirty="0" smtClean="0"/>
          </a:p>
          <a:p>
            <a:endParaRPr lang="en-GB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lvl="1"/>
            <a:r>
              <a:rPr lang="en-GB" dirty="0" smtClean="0"/>
              <a:t>Moved: Allan Zhu,  Seconded: </a:t>
            </a:r>
            <a:r>
              <a:rPr lang="en-GB" dirty="0" err="1" smtClean="0"/>
              <a:t>Nihar</a:t>
            </a:r>
            <a:r>
              <a:rPr lang="en-GB" dirty="0" smtClean="0"/>
              <a:t> Jindal, Result: 14-0-3</a:t>
            </a:r>
            <a:endParaRPr lang="en-CA" dirty="0" smtClean="0"/>
          </a:p>
          <a:p>
            <a:endParaRPr lang="en-CA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Osama Aboul-Magd (Huawei Technologies)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AE5D4B80-8CB6-4AFD-9B5E-B860A5FE22D6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681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8330956A-77D9-48A9-B388-0D3B0D66EF05}" type="slidenum">
              <a:rPr lang="en-GB"/>
              <a:pPr/>
              <a:t>8</a:t>
            </a:fld>
            <a:endParaRPr lang="en-GB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666875"/>
            <a:ext cx="8153400" cy="4487863"/>
          </a:xfrm>
        </p:spPr>
        <p:txBody>
          <a:bodyPr/>
          <a:lstStyle/>
          <a:p>
            <a:r>
              <a:rPr lang="en-US" b="0" smtClean="0"/>
              <a:t>Do you support starting a new study group called “high efficiency WLAN” to enhance 802.11 PHY and MAC in 2.4 and 5GHz with a focus on: </a:t>
            </a:r>
          </a:p>
          <a:p>
            <a:pPr lvl="1"/>
            <a:r>
              <a:rPr lang="en-US" smtClean="0"/>
              <a:t>Improving spectrum efficiency and area throughput</a:t>
            </a:r>
          </a:p>
          <a:p>
            <a:pPr lvl="1"/>
            <a:r>
              <a:rPr lang="en-US" smtClean="0"/>
              <a:t>Improving real world performance in indoor and outdoor deployments</a:t>
            </a:r>
          </a:p>
          <a:p>
            <a:pPr lvl="2"/>
            <a:r>
              <a:rPr lang="en-US" smtClean="0"/>
              <a:t>in the presence of interfering sources, dense heterogeneous networks</a:t>
            </a:r>
          </a:p>
          <a:p>
            <a:pPr lvl="2"/>
            <a:r>
              <a:rPr lang="en-US" smtClean="0"/>
              <a:t>in moderate to heavy user loaded APs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Yes</a:t>
            </a:r>
          </a:p>
          <a:p>
            <a:pPr lvl="1" eaLnBrk="1" hangingPunct="1"/>
            <a:r>
              <a:rPr lang="en-US" smtClean="0"/>
              <a:t>No</a:t>
            </a:r>
          </a:p>
          <a:p>
            <a:pPr lvl="1" eaLnBrk="1" hangingPunct="1"/>
            <a:r>
              <a:rPr lang="en-US" smtClean="0"/>
              <a:t>Abstain</a:t>
            </a:r>
          </a:p>
          <a:p>
            <a:pPr eaLnBrk="1" hangingPunct="1"/>
            <a:endParaRPr lang="en-US" sz="32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95300"/>
            <a:ext cx="7772400" cy="1066800"/>
          </a:xfrm>
        </p:spPr>
        <p:txBody>
          <a:bodyPr/>
          <a:lstStyle/>
          <a:p>
            <a:r>
              <a:rPr lang="en-GB" dirty="0" smtClean="0"/>
              <a:t>Straw Poll (as presented to WNG)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Laurent Cariou, Orange</a:t>
            </a:r>
          </a:p>
        </p:txBody>
      </p:sp>
      <p:sp>
        <p:nvSpPr>
          <p:cNvPr id="174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436687" cy="338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50596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B1EAC6C4-9A9A-4DF6-A15F-6B127DD0C4F6}" type="slidenum">
              <a:rPr lang="en-GB"/>
              <a:pPr/>
              <a:t>9</a:t>
            </a:fld>
            <a:endParaRPr lang="en-GB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153400" cy="4487863"/>
          </a:xfrm>
        </p:spPr>
        <p:txBody>
          <a:bodyPr/>
          <a:lstStyle/>
          <a:p>
            <a:pPr eaLnBrk="1" hangingPunct="1"/>
            <a:r>
              <a:rPr lang="en-GB" sz="2000" dirty="0" smtClean="0"/>
              <a:t>Request approval by IEEE 802 LMSC to form an 802.11 Study Group to consider </a:t>
            </a:r>
            <a:r>
              <a:rPr lang="en-US" sz="2000" dirty="0" smtClean="0"/>
              <a:t>High-efficiency WLAN </a:t>
            </a:r>
            <a:r>
              <a:rPr lang="en-GB" sz="2000" dirty="0" smtClean="0"/>
              <a:t>[as described in </a:t>
            </a:r>
            <a:r>
              <a:rPr lang="en-GB" sz="2000" dirty="0" smtClean="0"/>
              <a:t>documents 11-13-0331r5 </a:t>
            </a:r>
            <a:r>
              <a:rPr lang="en-US" sz="2000" dirty="0" smtClean="0"/>
              <a:t>and 11-13-339r10</a:t>
            </a:r>
            <a:r>
              <a:rPr lang="en-GB" sz="2000" dirty="0" smtClean="0"/>
              <a:t>] </a:t>
            </a:r>
            <a:r>
              <a:rPr lang="en-GB" sz="2000" dirty="0" smtClean="0"/>
              <a:t>with the intent of creating a PAR and five criteria.</a:t>
            </a:r>
          </a:p>
          <a:p>
            <a:pPr eaLnBrk="1" hangingPunct="1"/>
            <a:endParaRPr lang="en-GB" sz="2000" dirty="0" smtClean="0"/>
          </a:p>
          <a:p>
            <a:pPr eaLnBrk="1" hangingPunct="1"/>
            <a:r>
              <a:rPr lang="en-GB" sz="2000" dirty="0" smtClean="0"/>
              <a:t>Moved: Laurent </a:t>
            </a:r>
            <a:r>
              <a:rPr lang="en-GB" sz="2000" dirty="0" err="1" smtClean="0"/>
              <a:t>Cariou</a:t>
            </a:r>
            <a:r>
              <a:rPr lang="en-GB" sz="2000" dirty="0" smtClean="0"/>
              <a:t>,  Seconded: </a:t>
            </a:r>
            <a:r>
              <a:rPr lang="en-GB" sz="2000" dirty="0" smtClean="0"/>
              <a:t>Marc </a:t>
            </a:r>
            <a:r>
              <a:rPr lang="en-GB" sz="2000" dirty="0" err="1" smtClean="0"/>
              <a:t>Emmelmann</a:t>
            </a:r>
            <a:r>
              <a:rPr lang="en-GB" sz="2000" dirty="0" smtClean="0"/>
              <a:t>, </a:t>
            </a:r>
          </a:p>
          <a:p>
            <a:pPr eaLnBrk="1" hangingPunct="1"/>
            <a:r>
              <a:rPr lang="en-GB" sz="2000" dirty="0" smtClean="0"/>
              <a:t>Result</a:t>
            </a:r>
            <a:r>
              <a:rPr lang="en-GB" sz="2000" dirty="0" smtClean="0"/>
              <a:t>: </a:t>
            </a:r>
            <a:r>
              <a:rPr lang="en-GB" sz="2000" dirty="0" smtClean="0"/>
              <a:t>130,0,15 </a:t>
            </a:r>
            <a:r>
              <a:rPr lang="en-GB" sz="2000" smtClean="0"/>
              <a:t>- passes</a:t>
            </a:r>
            <a:endParaRPr lang="en-GB" sz="2000" dirty="0" smtClean="0"/>
          </a:p>
          <a:p>
            <a:pPr eaLnBrk="1" hangingPunct="1"/>
            <a:endParaRPr lang="en-GB" sz="2000" dirty="0"/>
          </a:p>
          <a:p>
            <a:pPr eaLnBrk="1" hangingPunct="1"/>
            <a:r>
              <a:rPr lang="en-GB" sz="2000" dirty="0" smtClean="0"/>
              <a:t>WNG straw </a:t>
            </a:r>
            <a:r>
              <a:rPr lang="en-GB" sz="2000" dirty="0" smtClean="0"/>
              <a:t>poll on similar motion: </a:t>
            </a:r>
            <a:r>
              <a:rPr lang="en-GB" sz="2000" dirty="0" smtClean="0"/>
              <a:t>128,1,27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250"/>
            <a:ext cx="7772400" cy="1066800"/>
          </a:xfrm>
        </p:spPr>
        <p:txBody>
          <a:bodyPr/>
          <a:lstStyle/>
          <a:p>
            <a:r>
              <a:rPr lang="en-GB" dirty="0" smtClean="0"/>
              <a:t>Motion to create a Study Group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Laurent Cariou, Orange</a:t>
            </a:r>
          </a:p>
        </p:txBody>
      </p:sp>
      <p:sp>
        <p:nvSpPr>
          <p:cNvPr id="174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436687" cy="338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62309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75982</TotalTime>
  <Words>593</Words>
  <Application>Microsoft Office PowerPoint</Application>
  <PresentationFormat>On-screen Show (4:3)</PresentationFormat>
  <Paragraphs>98</Paragraphs>
  <Slides>9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Document</vt:lpstr>
      <vt:lpstr>802.11 March 2013 Motions</vt:lpstr>
      <vt:lpstr>Abstract</vt:lpstr>
      <vt:lpstr>Wednesday</vt:lpstr>
      <vt:lpstr>Regulatory SC Motion</vt:lpstr>
      <vt:lpstr>TGac Motion 1 (Recirculation Ballot)</vt:lpstr>
      <vt:lpstr>TGac Motion 2 (EC Conditional Approval)</vt:lpstr>
      <vt:lpstr>TGac Motion for Ad Hoc Meeting</vt:lpstr>
      <vt:lpstr>Straw Poll (as presented to WNG)</vt:lpstr>
      <vt:lpstr>Motion to create a Study Group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207</cp:lastModifiedBy>
  <cp:revision>1345</cp:revision>
  <cp:lastPrinted>1998-02-10T13:28:06Z</cp:lastPrinted>
  <dcterms:created xsi:type="dcterms:W3CDTF">1998-02-10T13:07:52Z</dcterms:created>
  <dcterms:modified xsi:type="dcterms:W3CDTF">2013-03-20T16:05:37Z</dcterms:modified>
</cp:coreProperties>
</file>