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69" r:id="rId2"/>
    <p:sldId id="270" r:id="rId3"/>
    <p:sldId id="274" r:id="rId4"/>
    <p:sldId id="271" r:id="rId5"/>
    <p:sldId id="272" r:id="rId6"/>
    <p:sldId id="273" r:id="rId7"/>
    <p:sldId id="276" r:id="rId8"/>
    <p:sldId id="275" r:id="rId9"/>
  </p:sldIdLst>
  <p:sldSz cx="9144000" cy="6858000" type="screen4x3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99"/>
    <a:srgbClr val="FF9966"/>
    <a:srgbClr val="FF9933"/>
    <a:srgbClr val="FFFF00"/>
    <a:srgbClr val="66FFFF"/>
    <a:srgbClr val="FF33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58" autoAdjust="0"/>
    <p:restoredTop sz="86475" autoAdjust="0"/>
  </p:normalViewPr>
  <p:slideViewPr>
    <p:cSldViewPr>
      <p:cViewPr>
        <p:scale>
          <a:sx n="80" d="100"/>
          <a:sy n="80" d="100"/>
        </p:scale>
        <p:origin x="-1182" y="-1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1728" y="42"/>
      </p:cViewPr>
      <p:guideLst>
        <p:guide orient="horz" pos="2163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29263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/>
              <a:t>doc.: IEEE 802.11-06/0528r0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7800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/>
              <a:t>May 2006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Bruce Kraemer, Marvell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5625" y="89979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F771502A-6538-410D-9F92-7BE935D2C4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198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8213"/>
            <a:r>
              <a:rPr lang="en-US" sz="1200" b="0"/>
              <a:t>Submission</a:t>
            </a:r>
          </a:p>
        </p:txBody>
      </p:sp>
      <p:sp>
        <p:nvSpPr>
          <p:cNvPr id="8200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080771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/>
              <a:t>doc.: IEEE 802.11-06/0528r0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/>
              <a:t>May 2006</a:t>
            </a:r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2838" y="701675"/>
            <a:ext cx="4635500" cy="3476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12" tIns="46259" rIns="94112" bIns="462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7963" y="9001125"/>
            <a:ext cx="925512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8213">
              <a:defRPr sz="1200" b="0"/>
            </a:lvl5pPr>
          </a:lstStyle>
          <a:p>
            <a:pPr lvl="4">
              <a:defRPr/>
            </a:pPr>
            <a:r>
              <a:rPr lang="en-US"/>
              <a:t>Bruce Kraemer, Marvell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19163"/>
            <a:r>
              <a:rPr lang="en-US" sz="1200" b="0"/>
              <a:t>Submission</a:t>
            </a:r>
          </a:p>
        </p:txBody>
      </p:sp>
      <p:sp>
        <p:nvSpPr>
          <p:cNvPr id="5129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130" name="Line 10"/>
          <p:cNvSpPr>
            <a:spLocks noChangeShapeType="1"/>
          </p:cNvSpPr>
          <p:nvPr/>
        </p:nvSpPr>
        <p:spPr bwMode="auto">
          <a:xfrm>
            <a:off x="639763" y="296863"/>
            <a:ext cx="55784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28568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802.11-06/0528r0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May 2006</a:t>
            </a:r>
          </a:p>
        </p:txBody>
      </p:sp>
      <p:sp>
        <p:nvSpPr>
          <p:cNvPr id="614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 smtClean="0"/>
              <a:t>Bruce Kraemer, Marvell</a:t>
            </a:r>
          </a:p>
        </p:txBody>
      </p:sp>
      <p:sp>
        <p:nvSpPr>
          <p:cNvPr id="61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D0B8B295-F92D-467A-B866-1ED57ECAAB6C}" type="slidenum">
              <a:rPr lang="en-US" sz="1200" b="0" smtClean="0"/>
              <a:pPr/>
              <a:t>1</a:t>
            </a:fld>
            <a:endParaRPr lang="en-US" sz="1200" b="0" smtClean="0"/>
          </a:p>
        </p:txBody>
      </p:sp>
      <p:sp>
        <p:nvSpPr>
          <p:cNvPr id="61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802.11-06/0528r0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May 2006</a:t>
            </a:r>
          </a:p>
        </p:txBody>
      </p:sp>
      <p:sp>
        <p:nvSpPr>
          <p:cNvPr id="71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 smtClean="0"/>
              <a:t>Bruce Kraemer, Marvell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E7628765-BB07-4236-84F8-D507B9C5330C}" type="slidenum">
              <a:rPr lang="en-US" sz="1200" b="0" smtClean="0"/>
              <a:pPr/>
              <a:t>2</a:t>
            </a:fld>
            <a:endParaRPr lang="en-US" sz="1200" b="0" smtClean="0"/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92" y="95706"/>
            <a:ext cx="2185983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1400" smtClean="0"/>
              <a:t>doc.: IEEE 802.11-11/1507r1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5706"/>
            <a:ext cx="1189108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/>
              <a:t>November 2011</a:t>
            </a:r>
            <a:endParaRPr lang="en-GB" sz="1400"/>
          </a:p>
        </p:txBody>
      </p:sp>
      <p:sp>
        <p:nvSpPr>
          <p:cNvPr id="22532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316802" y="9001125"/>
            <a:ext cx="1896673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GB" smtClean="0"/>
              <a:t>Stephen McCann, RIM</a:t>
            </a:r>
          </a:p>
        </p:txBody>
      </p:sp>
      <p:sp>
        <p:nvSpPr>
          <p:cNvPr id="2253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8936" y="9001125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/>
              <a:t>Page </a:t>
            </a:r>
            <a:fld id="{AB9CC577-2DD1-4964-8EB7-44DD8F39B05B}" type="slidenum">
              <a:rPr lang="en-GB"/>
              <a:pPr/>
              <a:t>7</a:t>
            </a:fld>
            <a:endParaRPr lang="en-GB"/>
          </a:p>
        </p:txBody>
      </p:sp>
      <p:sp>
        <p:nvSpPr>
          <p:cNvPr id="225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225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332" y="4416385"/>
            <a:ext cx="5031336" cy="418308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230" tIns="46028" rIns="95230" bIns="46028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92" y="95706"/>
            <a:ext cx="2185983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1400" smtClean="0"/>
              <a:t>doc.: IEEE 802.11-11/1507r1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5706"/>
            <a:ext cx="1189108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/>
              <a:t>November 2011</a:t>
            </a:r>
            <a:endParaRPr lang="en-GB" sz="1400"/>
          </a:p>
        </p:txBody>
      </p:sp>
      <p:sp>
        <p:nvSpPr>
          <p:cNvPr id="22532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316802" y="9001125"/>
            <a:ext cx="1896673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GB" smtClean="0"/>
              <a:t>Stephen McCann, RIM</a:t>
            </a:r>
          </a:p>
        </p:txBody>
      </p:sp>
      <p:sp>
        <p:nvSpPr>
          <p:cNvPr id="2253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8936" y="9001125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/>
              <a:t>Page </a:t>
            </a:r>
            <a:fld id="{EE250F0A-74D2-48F6-A609-1DE2F5DCA2BB}" type="slidenum">
              <a:rPr lang="en-GB"/>
              <a:pPr/>
              <a:t>8</a:t>
            </a:fld>
            <a:endParaRPr lang="en-GB"/>
          </a:p>
        </p:txBody>
      </p:sp>
      <p:sp>
        <p:nvSpPr>
          <p:cNvPr id="225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225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332" y="4416385"/>
            <a:ext cx="5031336" cy="418308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230" tIns="46028" rIns="95230" bIns="46028"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E5CBE4F-402A-49FC-A06A-9C974296C4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82542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2E031F0-8644-40AC-ABB2-532CF6186C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84187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49AE03E-796B-4873-946A-B6AA9F6A91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6243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035A483-3080-47E4-BD07-3D33495BC2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42754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83650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FDD5300-2866-4D79-87F5-BB55E78B96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2390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338C2F6-F105-433A-AAB6-76B0B679D4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84429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9B25F80-8C11-467D-8E41-C1B0ECCD19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6167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F89681A-9631-497E-ACB4-B757B377D4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00152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979DB56-C54D-4700-A77E-3F886BE74F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3124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EA2AD29-FE18-41FA-84E3-53BD235C03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90474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5375AF5-85D9-46A1-B7D8-F799CB6B23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9777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3375"/>
            <a:ext cx="157956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smtClean="0"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b="0"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b="0"/>
            </a:lvl1pPr>
          </a:lstStyle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dirty="0"/>
              <a:t>doc.: IEEE </a:t>
            </a:r>
            <a:r>
              <a:rPr lang="en-US" sz="1800" dirty="0" smtClean="0"/>
              <a:t>802.11-13/0215r1</a:t>
            </a:r>
            <a:endParaRPr lang="en-US" sz="1800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200" b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5" r:id="rId1"/>
    <p:sldLayoutId id="2147483974" r:id="rId2"/>
    <p:sldLayoutId id="2147483975" r:id="rId3"/>
    <p:sldLayoutId id="2147483976" r:id="rId4"/>
    <p:sldLayoutId id="2147483977" r:id="rId5"/>
    <p:sldLayoutId id="2147483978" r:id="rId6"/>
    <p:sldLayoutId id="2147483979" r:id="rId7"/>
    <p:sldLayoutId id="2147483980" r:id="rId8"/>
    <p:sldLayoutId id="2147483981" r:id="rId9"/>
    <p:sldLayoutId id="2147483982" r:id="rId10"/>
    <p:sldLayoutId id="2147483983" r:id="rId11"/>
    <p:sldLayoutId id="2147483984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March 2013</a:t>
            </a:r>
            <a:endParaRPr lang="en-US" sz="1800"/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Adrian Stephens, Intel Corporation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Slide </a:t>
            </a:r>
            <a:fld id="{7F5B2C40-42CD-4067-8FE4-2A631163A022}" type="slidenum">
              <a:rPr lang="en-US" sz="1200" b="0" smtClean="0"/>
              <a:pPr/>
              <a:t>1</a:t>
            </a:fld>
            <a:endParaRPr lang="en-US" sz="1200" b="0" smtClean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/>
              <a:t>802.11 March 2013 Motions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2013-03-20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n-US" sz="2000" b="0" dirty="0" smtClean="0"/>
          </a:p>
        </p:txBody>
      </p:sp>
      <p:graphicFrame>
        <p:nvGraphicFramePr>
          <p:cNvPr id="3079" name="Object 11"/>
          <p:cNvGraphicFramePr>
            <a:graphicFrameLocks noChangeAspect="1"/>
          </p:cNvGraphicFramePr>
          <p:nvPr/>
        </p:nvGraphicFramePr>
        <p:xfrm>
          <a:off x="523875" y="2276475"/>
          <a:ext cx="7772400" cy="2609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33" name="Document" r:id="rId4" imgW="8274368" imgH="2780300" progId="Word.Document.8">
                  <p:embed/>
                </p:oleObj>
              </mc:Choice>
              <mc:Fallback>
                <p:oleObj name="Document" r:id="rId4" imgW="8274368" imgH="2780300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3875" y="2276475"/>
                        <a:ext cx="7772400" cy="2609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80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/>
              <a:t>Authors:</a:t>
            </a:r>
            <a:endParaRPr lang="en-US" sz="2000" b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March 2013</a:t>
            </a:r>
            <a:endParaRPr lang="en-US" sz="1800"/>
          </a:p>
        </p:txBody>
      </p:sp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Adrian Stephens, Intel Corporation</a:t>
            </a:r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Slide </a:t>
            </a:r>
            <a:fld id="{53349FF6-67AE-4871-A670-E3D21006EF30}" type="slidenum">
              <a:rPr lang="en-US" sz="1200" b="0" smtClean="0"/>
              <a:pPr/>
              <a:t>2</a:t>
            </a:fld>
            <a:endParaRPr lang="en-US" sz="1200" b="0" smtClean="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</a:p>
        </p:txBody>
      </p:sp>
      <p:sp>
        <p:nvSpPr>
          <p:cNvPr id="410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0" dirty="0" smtClean="0"/>
              <a:t>This document is a composite of all 802.11 sub-group motions that are to be brought to the March 2013 802.11 WG plenary meetings.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Wednesday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0" y="333375"/>
            <a:ext cx="1579563" cy="276225"/>
          </a:xfrm>
        </p:spPr>
        <p:txBody>
          <a:bodyPr/>
          <a:lstStyle/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30337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err="1" smtClean="0"/>
              <a:t>TGac</a:t>
            </a:r>
            <a:r>
              <a:rPr lang="en-CA" dirty="0" smtClean="0"/>
              <a:t> Motion 1 (Recirculation Ballot)</a:t>
            </a:r>
          </a:p>
        </p:txBody>
      </p:sp>
      <p:sp>
        <p:nvSpPr>
          <p:cNvPr id="2051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114800"/>
          </a:xfrm>
        </p:spPr>
        <p:txBody>
          <a:bodyPr/>
          <a:lstStyle/>
          <a:p>
            <a:r>
              <a:rPr lang="en-US" dirty="0" smtClean="0"/>
              <a:t>Having approved comment resolutions for all of the comments received from LB 191 on </a:t>
            </a:r>
            <a:r>
              <a:rPr lang="en-US" dirty="0" err="1" smtClean="0"/>
              <a:t>TGac</a:t>
            </a:r>
            <a:r>
              <a:rPr lang="en-US" dirty="0" smtClean="0"/>
              <a:t> draft D5.0 as contained in document 11-13/0199r3,</a:t>
            </a:r>
            <a:endParaRPr lang="en-CA" dirty="0" smtClean="0"/>
          </a:p>
          <a:p>
            <a:r>
              <a:rPr lang="en-US" dirty="0" smtClean="0"/>
              <a:t>Approve a 15 day Working Group Recirculation Ballot asking the question “Should </a:t>
            </a:r>
            <a:r>
              <a:rPr lang="en-US" dirty="0" err="1" smtClean="0"/>
              <a:t>TGac</a:t>
            </a:r>
            <a:r>
              <a:rPr lang="en-US" dirty="0" smtClean="0"/>
              <a:t> draft D5.0 be forwarded to Sponsor Ballot?”</a:t>
            </a:r>
            <a:endParaRPr lang="en-CA" dirty="0" smtClean="0"/>
          </a:p>
          <a:p>
            <a:endParaRPr lang="en-CA" dirty="0" smtClean="0"/>
          </a:p>
          <a:p>
            <a:r>
              <a:rPr lang="en-GB" dirty="0" smtClean="0"/>
              <a:t>Moved by Osama </a:t>
            </a:r>
            <a:r>
              <a:rPr lang="en-GB" dirty="0" err="1" smtClean="0"/>
              <a:t>Aboul-Magd</a:t>
            </a:r>
            <a:r>
              <a:rPr lang="en-GB" dirty="0" smtClean="0"/>
              <a:t> on behalf of </a:t>
            </a:r>
            <a:r>
              <a:rPr lang="en-GB" dirty="0" err="1" smtClean="0"/>
              <a:t>TGac</a:t>
            </a:r>
            <a:endParaRPr lang="en-CA" dirty="0" smtClean="0"/>
          </a:p>
          <a:p>
            <a:r>
              <a:rPr lang="en-GB" dirty="0" err="1" smtClean="0"/>
              <a:t>TGac</a:t>
            </a:r>
            <a:r>
              <a:rPr lang="en-GB" dirty="0" smtClean="0"/>
              <a:t> vote: </a:t>
            </a:r>
            <a:endParaRPr lang="en-CA" dirty="0" smtClean="0"/>
          </a:p>
          <a:p>
            <a:pPr lvl="1"/>
            <a:r>
              <a:rPr lang="en-GB" sz="1800" dirty="0" smtClean="0"/>
              <a:t>Moved: Edward Au,  Seconded: Brian Hart, Result: 18-0-1</a:t>
            </a:r>
            <a:endParaRPr lang="en-CA" sz="1800" dirty="0" smtClean="0"/>
          </a:p>
          <a:p>
            <a:r>
              <a:rPr lang="en-GB" sz="2000" dirty="0" smtClean="0"/>
              <a:t> </a:t>
            </a:r>
            <a:endParaRPr lang="en-CA" sz="2000" dirty="0" smtClean="0"/>
          </a:p>
          <a:p>
            <a:endParaRPr lang="en-CA" sz="20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March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Osama Aboul-Magd (Huawei Technologies)</a:t>
            </a:r>
            <a:endParaRPr lang="en-US"/>
          </a:p>
        </p:txBody>
      </p:sp>
      <p:sp>
        <p:nvSpPr>
          <p:cNvPr id="205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smtClean="0"/>
              <a:t>Slide </a:t>
            </a:r>
            <a:fld id="{0AD0097D-89EC-4B4A-9A04-F5C6D8C578EE}" type="slidenum">
              <a:rPr lang="en-US" smtClean="0"/>
              <a:pPr/>
              <a:t>4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060026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err="1" smtClean="0"/>
              <a:t>TGac</a:t>
            </a:r>
            <a:r>
              <a:rPr lang="en-CA" dirty="0" smtClean="0"/>
              <a:t> Motion 2 (EC Conditional Approval)</a:t>
            </a:r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8077200" cy="4267200"/>
          </a:xfrm>
        </p:spPr>
        <p:txBody>
          <a:bodyPr/>
          <a:lstStyle/>
          <a:p>
            <a:r>
              <a:rPr lang="en-US" dirty="0" smtClean="0"/>
              <a:t>Approve document 11-13/0320r1 as the report to the IEEE 802 Executive Committee on the requirements for conditional approval to forward P802.11ac to Sponsor Ballot, and</a:t>
            </a:r>
            <a:endParaRPr lang="en-CA" dirty="0" smtClean="0"/>
          </a:p>
          <a:p>
            <a:r>
              <a:rPr lang="en-US" dirty="0" smtClean="0"/>
              <a:t>Request the IEEE 802 Executive Committee to conditionally approve forwarding P802.11ac to sponsor ballot.</a:t>
            </a:r>
            <a:endParaRPr lang="en-CA" dirty="0" smtClean="0"/>
          </a:p>
          <a:p>
            <a:r>
              <a:rPr lang="en-GB" dirty="0" smtClean="0"/>
              <a:t>Moved by Osama </a:t>
            </a:r>
            <a:r>
              <a:rPr lang="en-GB" dirty="0" err="1" smtClean="0"/>
              <a:t>Aboul-Magd</a:t>
            </a:r>
            <a:r>
              <a:rPr lang="en-GB" dirty="0" smtClean="0"/>
              <a:t> on behalf of </a:t>
            </a:r>
            <a:r>
              <a:rPr lang="en-GB" dirty="0" err="1" smtClean="0"/>
              <a:t>TGac</a:t>
            </a:r>
            <a:endParaRPr lang="en-CA" dirty="0" smtClean="0"/>
          </a:p>
          <a:p>
            <a:r>
              <a:rPr lang="en-GB" dirty="0" err="1" smtClean="0"/>
              <a:t>TGac</a:t>
            </a:r>
            <a:r>
              <a:rPr lang="en-GB" dirty="0" smtClean="0"/>
              <a:t> vote: </a:t>
            </a:r>
            <a:endParaRPr lang="en-CA" dirty="0" smtClean="0"/>
          </a:p>
          <a:p>
            <a:pPr lvl="1"/>
            <a:r>
              <a:rPr lang="en-GB" sz="1800" dirty="0" smtClean="0"/>
              <a:t>Moved: Edward Au,  Seconded: Allan Zhu, Result: 18-0-1</a:t>
            </a:r>
            <a:endParaRPr lang="en-CA" sz="1800" dirty="0" smtClean="0"/>
          </a:p>
          <a:p>
            <a:endParaRPr lang="en-CA" sz="20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Osama Aboul-Magd (Huawei Technologies)</a:t>
            </a:r>
            <a:endParaRPr lang="en-US"/>
          </a:p>
        </p:txBody>
      </p:sp>
      <p:sp>
        <p:nvSpPr>
          <p:cNvPr id="307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smtClean="0"/>
              <a:t>Slide </a:t>
            </a:r>
            <a:fld id="{69729392-57F4-4F27-85DD-AF75D43DD77A}" type="slidenum">
              <a:rPr lang="en-US" smtClean="0"/>
              <a:pPr/>
              <a:t>5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305038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err="1" smtClean="0"/>
              <a:t>TGac</a:t>
            </a:r>
            <a:r>
              <a:rPr lang="en-CA" dirty="0" smtClean="0"/>
              <a:t> Motion for Ad Hoc Meeting</a:t>
            </a:r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Authorize </a:t>
            </a:r>
            <a:r>
              <a:rPr lang="en-GB" dirty="0" err="1" smtClean="0"/>
              <a:t>TGac</a:t>
            </a:r>
            <a:r>
              <a:rPr lang="en-GB" dirty="0" smtClean="0"/>
              <a:t> to hold an ad-hoc meeting on July 10-12, 2013 in Europe, for the purpose of advancing sponsor ballot comment resolution.</a:t>
            </a:r>
            <a:endParaRPr lang="en-CA" dirty="0" smtClean="0"/>
          </a:p>
          <a:p>
            <a:endParaRPr lang="en-CA" dirty="0" smtClean="0"/>
          </a:p>
          <a:p>
            <a:r>
              <a:rPr lang="en-GB" dirty="0" smtClean="0"/>
              <a:t>Moved by Osama </a:t>
            </a:r>
            <a:r>
              <a:rPr lang="en-GB" dirty="0" err="1" smtClean="0"/>
              <a:t>Aboul-Magd</a:t>
            </a:r>
            <a:r>
              <a:rPr lang="en-GB" dirty="0" smtClean="0"/>
              <a:t> on behalf of </a:t>
            </a:r>
            <a:r>
              <a:rPr lang="en-GB" dirty="0" err="1" smtClean="0"/>
              <a:t>TGac</a:t>
            </a:r>
            <a:endParaRPr lang="en-CA" dirty="0" smtClean="0"/>
          </a:p>
          <a:p>
            <a:endParaRPr lang="en-GB" dirty="0" smtClean="0"/>
          </a:p>
          <a:p>
            <a:r>
              <a:rPr lang="en-GB" dirty="0" err="1" smtClean="0"/>
              <a:t>TGac</a:t>
            </a:r>
            <a:r>
              <a:rPr lang="en-GB" dirty="0" smtClean="0"/>
              <a:t> vote: </a:t>
            </a:r>
            <a:endParaRPr lang="en-CA" dirty="0" smtClean="0"/>
          </a:p>
          <a:p>
            <a:pPr lvl="1"/>
            <a:r>
              <a:rPr lang="en-GB" dirty="0" smtClean="0"/>
              <a:t>Moved: Allan Zhu,  Seconded: </a:t>
            </a:r>
            <a:r>
              <a:rPr lang="en-GB" dirty="0" err="1" smtClean="0"/>
              <a:t>Nihar</a:t>
            </a:r>
            <a:r>
              <a:rPr lang="en-GB" dirty="0" smtClean="0"/>
              <a:t> Jindal, Result: 14-0-3</a:t>
            </a:r>
            <a:endParaRPr lang="en-CA" dirty="0" smtClean="0"/>
          </a:p>
          <a:p>
            <a:endParaRPr lang="en-CA" dirty="0" smtClean="0"/>
          </a:p>
        </p:txBody>
      </p:sp>
      <p:sp>
        <p:nvSpPr>
          <p:cNvPr id="4100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sz="1800" smtClean="0"/>
              <a:t>March 2013</a:t>
            </a:r>
          </a:p>
        </p:txBody>
      </p:sp>
      <p:sp>
        <p:nvSpPr>
          <p:cNvPr id="410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smtClean="0"/>
              <a:t>Osama Aboul-Magd (Huawei Technologies)</a:t>
            </a:r>
          </a:p>
        </p:txBody>
      </p:sp>
      <p:sp>
        <p:nvSpPr>
          <p:cNvPr id="410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smtClean="0"/>
              <a:t>Slide </a:t>
            </a:r>
            <a:fld id="{AE5D4B80-8CB6-4AFD-9B5E-B860A5FE22D6}" type="slidenum">
              <a:rPr lang="en-US" smtClean="0"/>
              <a:pPr/>
              <a:t>6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466817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/>
              <a:t>Slide </a:t>
            </a:r>
            <a:fld id="{8330956A-77D9-48A9-B388-0D3B0D66EF05}" type="slidenum">
              <a:rPr lang="en-GB"/>
              <a:pPr/>
              <a:t>7</a:t>
            </a:fld>
            <a:endParaRPr lang="en-GB"/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68313" y="1666875"/>
            <a:ext cx="8153400" cy="4487863"/>
          </a:xfrm>
        </p:spPr>
        <p:txBody>
          <a:bodyPr/>
          <a:lstStyle/>
          <a:p>
            <a:r>
              <a:rPr lang="en-US" b="0" smtClean="0"/>
              <a:t>Do you support starting a new study group called “high efficiency WLAN” to enhance 802.11 PHY and MAC in 2.4 and 5GHz with a focus on: </a:t>
            </a:r>
          </a:p>
          <a:p>
            <a:pPr lvl="1"/>
            <a:r>
              <a:rPr lang="en-US" smtClean="0"/>
              <a:t>Improving spectrum efficiency and area throughput</a:t>
            </a:r>
          </a:p>
          <a:p>
            <a:pPr lvl="1"/>
            <a:r>
              <a:rPr lang="en-US" smtClean="0"/>
              <a:t>Improving real world performance in indoor and outdoor deployments</a:t>
            </a:r>
          </a:p>
          <a:p>
            <a:pPr lvl="2"/>
            <a:r>
              <a:rPr lang="en-US" smtClean="0"/>
              <a:t>in the presence of interfering sources, dense heterogeneous networks</a:t>
            </a:r>
          </a:p>
          <a:p>
            <a:pPr lvl="2"/>
            <a:r>
              <a:rPr lang="en-US" smtClean="0"/>
              <a:t>in moderate to heavy user loaded APs</a:t>
            </a:r>
          </a:p>
          <a:p>
            <a:pPr lvl="1" eaLnBrk="1" hangingPunct="1"/>
            <a:endParaRPr lang="en-US" smtClean="0"/>
          </a:p>
          <a:p>
            <a:pPr lvl="1" eaLnBrk="1" hangingPunct="1"/>
            <a:r>
              <a:rPr lang="en-US" smtClean="0"/>
              <a:t>Yes</a:t>
            </a:r>
          </a:p>
          <a:p>
            <a:pPr lvl="1" eaLnBrk="1" hangingPunct="1"/>
            <a:r>
              <a:rPr lang="en-US" smtClean="0"/>
              <a:t>No</a:t>
            </a:r>
          </a:p>
          <a:p>
            <a:pPr lvl="1" eaLnBrk="1" hangingPunct="1"/>
            <a:r>
              <a:rPr lang="en-US" smtClean="0"/>
              <a:t>Abstain</a:t>
            </a:r>
          </a:p>
          <a:p>
            <a:pPr eaLnBrk="1" hangingPunct="1"/>
            <a:endParaRPr lang="en-US" sz="3200" smtClean="0"/>
          </a:p>
        </p:txBody>
      </p:sp>
      <p:sp>
        <p:nvSpPr>
          <p:cNvPr id="1741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95300"/>
            <a:ext cx="7772400" cy="1066800"/>
          </a:xfrm>
        </p:spPr>
        <p:txBody>
          <a:bodyPr/>
          <a:lstStyle/>
          <a:p>
            <a:r>
              <a:rPr lang="en-GB" dirty="0" smtClean="0"/>
              <a:t>Straw Poll (as presented to WNG)</a:t>
            </a:r>
            <a:endParaRPr lang="en-GB" dirty="0" smtClean="0"/>
          </a:p>
        </p:txBody>
      </p:sp>
      <p:sp>
        <p:nvSpPr>
          <p:cNvPr id="1741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73900" y="6475413"/>
            <a:ext cx="14700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Laurent Cariou, Orange</a:t>
            </a:r>
          </a:p>
        </p:txBody>
      </p:sp>
      <p:sp>
        <p:nvSpPr>
          <p:cNvPr id="1741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436687" cy="33813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anchor="t"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1600"/>
              <a:t>March 2013</a:t>
            </a:r>
          </a:p>
        </p:txBody>
      </p:sp>
    </p:spTree>
    <p:extLst>
      <p:ext uri="{BB962C8B-B14F-4D97-AF65-F5344CB8AC3E}">
        <p14:creationId xmlns:p14="http://schemas.microsoft.com/office/powerpoint/2010/main" val="505961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/>
              <a:t>Slide </a:t>
            </a:r>
            <a:fld id="{B1EAC6C4-9A9A-4DF6-A15F-6B127DD0C4F6}" type="slidenum">
              <a:rPr lang="en-GB"/>
              <a:pPr/>
              <a:t>8</a:t>
            </a:fld>
            <a:endParaRPr lang="en-GB"/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68313" y="1844675"/>
            <a:ext cx="8153400" cy="4487863"/>
          </a:xfrm>
        </p:spPr>
        <p:txBody>
          <a:bodyPr/>
          <a:lstStyle/>
          <a:p>
            <a:pPr eaLnBrk="1" hangingPunct="1"/>
            <a:r>
              <a:rPr lang="en-GB" sz="2000" dirty="0" smtClean="0"/>
              <a:t>Request approval by IEEE 802 LMSC to form an 802.11 Study Group to consider </a:t>
            </a:r>
            <a:r>
              <a:rPr lang="en-US" sz="2000" dirty="0" smtClean="0"/>
              <a:t>High-efficiency WLAN </a:t>
            </a:r>
            <a:r>
              <a:rPr lang="en-GB" sz="2000" dirty="0" smtClean="0"/>
              <a:t>[as described </a:t>
            </a:r>
            <a:r>
              <a:rPr lang="en-GB" sz="2000" smtClean="0"/>
              <a:t>in document </a:t>
            </a:r>
            <a:r>
              <a:rPr lang="en-GB" sz="2000" dirty="0" smtClean="0"/>
              <a:t>11-13-0339r2] with the intent of creating a PAR and five criteria.</a:t>
            </a:r>
          </a:p>
          <a:p>
            <a:pPr eaLnBrk="1" hangingPunct="1"/>
            <a:endParaRPr lang="en-GB" sz="2000" dirty="0" smtClean="0"/>
          </a:p>
          <a:p>
            <a:pPr eaLnBrk="1" hangingPunct="1"/>
            <a:r>
              <a:rPr lang="en-GB" sz="2000" dirty="0" smtClean="0"/>
              <a:t>Moved: Laurent </a:t>
            </a:r>
            <a:r>
              <a:rPr lang="en-GB" sz="2000" dirty="0" err="1" smtClean="0"/>
              <a:t>Cariou</a:t>
            </a:r>
            <a:r>
              <a:rPr lang="en-GB" sz="2000" dirty="0" smtClean="0"/>
              <a:t>,  Seconded: &lt;name&gt;, Result: y-n-a</a:t>
            </a:r>
          </a:p>
          <a:p>
            <a:pPr eaLnBrk="1" hangingPunct="1"/>
            <a:endParaRPr lang="en-GB" sz="2000" dirty="0"/>
          </a:p>
          <a:p>
            <a:pPr eaLnBrk="1" hangingPunct="1"/>
            <a:r>
              <a:rPr lang="en-GB" sz="2000" dirty="0" smtClean="0"/>
              <a:t>WNG straw poll: 128,1,27</a:t>
            </a:r>
          </a:p>
        </p:txBody>
      </p:sp>
      <p:sp>
        <p:nvSpPr>
          <p:cNvPr id="1741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76250"/>
            <a:ext cx="7772400" cy="1066800"/>
          </a:xfrm>
        </p:spPr>
        <p:txBody>
          <a:bodyPr/>
          <a:lstStyle/>
          <a:p>
            <a:r>
              <a:rPr lang="en-GB" dirty="0" smtClean="0"/>
              <a:t>Motion to create a Study Group</a:t>
            </a:r>
          </a:p>
        </p:txBody>
      </p:sp>
      <p:sp>
        <p:nvSpPr>
          <p:cNvPr id="1741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73900" y="6475413"/>
            <a:ext cx="14700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Laurent Cariou, Orange</a:t>
            </a:r>
          </a:p>
        </p:txBody>
      </p:sp>
      <p:sp>
        <p:nvSpPr>
          <p:cNvPr id="1741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436687" cy="33813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anchor="t"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1600"/>
              <a:t>March 2013</a:t>
            </a:r>
          </a:p>
        </p:txBody>
      </p:sp>
    </p:spTree>
    <p:extLst>
      <p:ext uri="{BB962C8B-B14F-4D97-AF65-F5344CB8AC3E}">
        <p14:creationId xmlns:p14="http://schemas.microsoft.com/office/powerpoint/2010/main" val="1623092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75898</TotalTime>
  <Words>490</Words>
  <Application>Microsoft Office PowerPoint</Application>
  <PresentationFormat>On-screen Show (4:3)</PresentationFormat>
  <Paragraphs>83</Paragraphs>
  <Slides>8</Slides>
  <Notes>4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0" baseType="lpstr">
      <vt:lpstr>Default Design</vt:lpstr>
      <vt:lpstr>Document</vt:lpstr>
      <vt:lpstr>802.11 March 2013 Motions</vt:lpstr>
      <vt:lpstr>Abstract</vt:lpstr>
      <vt:lpstr>Wednesday</vt:lpstr>
      <vt:lpstr>TGac Motion 1 (Recirculation Ballot)</vt:lpstr>
      <vt:lpstr>TGac Motion 2 (EC Conditional Approval)</vt:lpstr>
      <vt:lpstr>TGac Motion for Ad Hoc Meeting</vt:lpstr>
      <vt:lpstr>Straw Poll (as presented to WNG)</vt:lpstr>
      <vt:lpstr>Motion to create a Study Group</vt:lpstr>
    </vt:vector>
  </TitlesOfParts>
  <Company>Intel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Closing Plenary Motions</dc:title>
  <dc:creator>Adrian Stephens</dc:creator>
  <cp:lastModifiedBy>Adrian Stephens, 207</cp:lastModifiedBy>
  <cp:revision>1335</cp:revision>
  <cp:lastPrinted>1998-02-10T13:28:06Z</cp:lastPrinted>
  <dcterms:created xsi:type="dcterms:W3CDTF">1998-02-10T13:07:52Z</dcterms:created>
  <dcterms:modified xsi:type="dcterms:W3CDTF">2013-03-20T14:27:42Z</dcterms:modified>
</cp:coreProperties>
</file>