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4" r:id="rId4"/>
    <p:sldId id="271" r:id="rId5"/>
    <p:sldId id="272" r:id="rId6"/>
    <p:sldId id="273" r:id="rId7"/>
    <p:sldId id="275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8" autoAdjust="0"/>
    <p:restoredTop sz="86475" autoAdjust="0"/>
  </p:normalViewPr>
  <p:slideViewPr>
    <p:cSldViewPr>
      <p:cViewPr>
        <p:scale>
          <a:sx n="80" d="100"/>
          <a:sy n="80" d="100"/>
        </p:scale>
        <p:origin x="-118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802.11-11/1507r1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  <a:endParaRPr lang="en-GB" sz="140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EE250F0A-74D2-48F6-A609-1DE2F5DCA2BB}" type="slidenum">
              <a:rPr lang="en-GB"/>
              <a:pPr/>
              <a:t>7</a:t>
            </a:fld>
            <a:endParaRPr lang="en-GB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802.11-13/0215r0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March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3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1 (Recirculation Ballot)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Having approved comment resolutions for all of the comments received from LB 191 on </a:t>
            </a:r>
            <a:r>
              <a:rPr lang="en-US" dirty="0" err="1" smtClean="0"/>
              <a:t>TGac</a:t>
            </a:r>
            <a:r>
              <a:rPr lang="en-US" dirty="0" smtClean="0"/>
              <a:t> draft D5.0 as contained in document 11-13/0199r3,</a:t>
            </a:r>
            <a:endParaRPr lang="en-CA" dirty="0" smtClean="0"/>
          </a:p>
          <a:p>
            <a:r>
              <a:rPr lang="en-US" dirty="0" smtClean="0"/>
              <a:t>Approve a 15 day Working Group Recirculation Ballot asking the question “Should </a:t>
            </a:r>
            <a:r>
              <a:rPr lang="en-US" dirty="0" err="1" smtClean="0"/>
              <a:t>TGac</a:t>
            </a:r>
            <a:r>
              <a:rPr lang="en-US" dirty="0" smtClean="0"/>
              <a:t> draft D5.0 be forwarded to Sponsor Ballot?”</a:t>
            </a:r>
            <a:endParaRPr lang="en-CA" dirty="0" smtClean="0"/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sz="1800" dirty="0" smtClean="0"/>
              <a:t>Moved: Edward Au,  Seconded: Brian Hart, Result: 18-0-1</a:t>
            </a:r>
            <a:endParaRPr lang="en-CA" sz="1800" dirty="0" smtClean="0"/>
          </a:p>
          <a:p>
            <a:r>
              <a:rPr lang="en-GB" sz="2000" dirty="0" smtClean="0"/>
              <a:t> </a:t>
            </a:r>
            <a:endParaRPr lang="en-CA" sz="2000" dirty="0" smtClean="0"/>
          </a:p>
          <a:p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0AD0097D-89EC-4B4A-9A04-F5C6D8C578E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00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2 (EC Conditional Approval)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267200"/>
          </a:xfrm>
        </p:spPr>
        <p:txBody>
          <a:bodyPr/>
          <a:lstStyle/>
          <a:p>
            <a:r>
              <a:rPr lang="en-US" dirty="0" smtClean="0"/>
              <a:t>Approve document 11-13/0320r1 as the report to the IEEE 802 Executive Committee on the requirements for conditional approval to forward P802.11ac to Sponsor Ballot, and</a:t>
            </a:r>
            <a:endParaRPr lang="en-CA" dirty="0" smtClean="0"/>
          </a:p>
          <a:p>
            <a:r>
              <a:rPr lang="en-US" dirty="0" smtClean="0"/>
              <a:t>Request the IEEE 802 Executive Committee to conditionally approve forwarding P802.11ac to sponsor ballot.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sz="1800" dirty="0" smtClean="0"/>
              <a:t>Moved: Edward Au,  Seconded: Allan Zhu, Result: 18-0-1</a:t>
            </a:r>
            <a:endParaRPr lang="en-CA" sz="1800" dirty="0" smtClean="0"/>
          </a:p>
          <a:p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69729392-57F4-4F27-85DD-AF75D43DD77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503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for Ad Hoc Meeting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Authorize </a:t>
            </a:r>
            <a:r>
              <a:rPr lang="en-GB" dirty="0" err="1" smtClean="0"/>
              <a:t>TGac</a:t>
            </a:r>
            <a:r>
              <a:rPr lang="en-GB" dirty="0" smtClean="0"/>
              <a:t> to hold an ad-hoc meeting on July 10-12, 2013 in Europe, for the purpose of advancing sponsor ballot comment resolution.</a:t>
            </a:r>
            <a:endParaRPr lang="en-CA" dirty="0" smtClean="0"/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endParaRPr lang="en-GB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dirty="0" smtClean="0"/>
              <a:t>Moved: Allan Zhu,  Seconded: </a:t>
            </a:r>
            <a:r>
              <a:rPr lang="en-GB" dirty="0" err="1" smtClean="0"/>
              <a:t>Nihar</a:t>
            </a:r>
            <a:r>
              <a:rPr lang="en-GB" dirty="0" smtClean="0"/>
              <a:t> Jindal, Result: 14-0-3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AE5D4B80-8CB6-4AFD-9B5E-B860A5FE22D6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68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B1EAC6C4-9A9A-4DF6-A15F-6B127DD0C4F6}" type="slidenum">
              <a:rPr lang="en-GB"/>
              <a:pPr/>
              <a:t>7</a:t>
            </a:fld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153400" cy="4487863"/>
          </a:xfrm>
        </p:spPr>
        <p:txBody>
          <a:bodyPr/>
          <a:lstStyle/>
          <a:p>
            <a:pPr eaLnBrk="1" hangingPunct="1"/>
            <a:r>
              <a:rPr lang="en-GB" sz="2000" dirty="0" smtClean="0"/>
              <a:t>Request approval by IEEE 802 LMSC to form an 802.11 Study Group to consider </a:t>
            </a:r>
            <a:r>
              <a:rPr lang="en-US" sz="2000" dirty="0" smtClean="0"/>
              <a:t>High-efficiency WLAN </a:t>
            </a:r>
            <a:r>
              <a:rPr lang="en-GB" sz="2000" dirty="0" smtClean="0"/>
              <a:t>[as described </a:t>
            </a:r>
            <a:r>
              <a:rPr lang="en-GB" sz="2000" smtClean="0"/>
              <a:t>in </a:t>
            </a:r>
            <a:r>
              <a:rPr lang="en-GB" sz="2000" smtClean="0"/>
              <a:t>document </a:t>
            </a:r>
            <a:r>
              <a:rPr lang="en-GB" sz="2000" dirty="0" smtClean="0"/>
              <a:t>11-13-0339r2] with the intent of creating a PAR and five criteria.</a:t>
            </a:r>
          </a:p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dirty="0" smtClean="0"/>
              <a:t>Moved: </a:t>
            </a:r>
            <a:r>
              <a:rPr lang="en-GB" sz="2000" dirty="0" smtClean="0"/>
              <a:t>Laurent </a:t>
            </a:r>
            <a:r>
              <a:rPr lang="en-GB" sz="2000" dirty="0" err="1" smtClean="0"/>
              <a:t>Cariou</a:t>
            </a:r>
            <a:r>
              <a:rPr lang="en-GB" sz="2000" dirty="0" smtClean="0"/>
              <a:t>,  </a:t>
            </a:r>
            <a:r>
              <a:rPr lang="en-GB" sz="2000" dirty="0" smtClean="0"/>
              <a:t>Seconded: &lt;name&gt;, Result: </a:t>
            </a:r>
            <a:r>
              <a:rPr lang="en-GB" sz="2000" dirty="0" smtClean="0"/>
              <a:t>y-n-a</a:t>
            </a:r>
          </a:p>
          <a:p>
            <a:pPr eaLnBrk="1" hangingPunct="1"/>
            <a:endParaRPr lang="en-GB" sz="2000" dirty="0"/>
          </a:p>
          <a:p>
            <a:pPr eaLnBrk="1" hangingPunct="1"/>
            <a:r>
              <a:rPr lang="en-GB" sz="2000" dirty="0" smtClean="0"/>
              <a:t>WNG straw poll: 128,1,27</a:t>
            </a:r>
            <a:endParaRPr lang="en-GB" sz="2000" dirty="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1066800"/>
          </a:xfrm>
        </p:spPr>
        <p:txBody>
          <a:bodyPr/>
          <a:lstStyle/>
          <a:p>
            <a:r>
              <a:rPr lang="en-GB" dirty="0" smtClean="0"/>
              <a:t>Motion to create a Study Group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Laurent Cariou, Orange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6230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75897</TotalTime>
  <Words>398</Words>
  <Application>Microsoft Office PowerPoint</Application>
  <PresentationFormat>On-screen Show (4:3)</PresentationFormat>
  <Paragraphs>66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Document</vt:lpstr>
      <vt:lpstr>802.11 March 2013 Motions</vt:lpstr>
      <vt:lpstr>Abstract</vt:lpstr>
      <vt:lpstr>Wednesday</vt:lpstr>
      <vt:lpstr>TGac Motion 1 (Recirculation Ballot)</vt:lpstr>
      <vt:lpstr>TGac Motion 2 (EC Conditional Approval)</vt:lpstr>
      <vt:lpstr>TGac Motion for Ad Hoc Meeting</vt:lpstr>
      <vt:lpstr>Motion to create a Study Group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207</cp:lastModifiedBy>
  <cp:revision>1333</cp:revision>
  <cp:lastPrinted>1998-02-10T13:28:06Z</cp:lastPrinted>
  <dcterms:created xsi:type="dcterms:W3CDTF">1998-02-10T13:07:52Z</dcterms:created>
  <dcterms:modified xsi:type="dcterms:W3CDTF">2013-03-20T12:40:55Z</dcterms:modified>
</cp:coreProperties>
</file>