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100" d="100"/>
          <a:sy n="100" d="100"/>
        </p:scale>
        <p:origin x="-1218" y="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86359" cy="276999"/>
          </a:xfrm>
          <a:noFill/>
        </p:spPr>
        <p:txBody>
          <a:bodyPr/>
          <a:lstStyle/>
          <a:p>
            <a:r>
              <a:rPr lang="en-US" altLang="ja-JP" dirty="0" smtClean="0"/>
              <a:t>February 5,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  <a:endParaRPr lang="en-US" altLang="ja-JP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2013-02-05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</a:t>
            </a:r>
            <a:r>
              <a:rPr lang="en-US" sz="1600" dirty="0" smtClean="0"/>
              <a:t>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  <a:endParaRPr lang="en-US" sz="1600" dirty="0" smtClean="0"/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</a:t>
            </a:r>
            <a:r>
              <a:rPr lang="en-US" sz="1600" dirty="0" smtClean="0"/>
              <a:t>X.509v3 certificate may be longer than 253 bytes and therefore requires fragmentation across multiple elements. A certificate chain may require additional </a:t>
            </a:r>
            <a:r>
              <a:rPr lang="en-US" sz="1600" dirty="0" smtClean="0"/>
              <a:t>fragmentation.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</a:t>
            </a:r>
            <a:r>
              <a:rPr lang="en-US" sz="1600" dirty="0" smtClean="0"/>
              <a:t>will need to provide a mechanism for fragmenting certificates and certificate chains. It may be possible to adopt a mechanism from 11af etc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</a:t>
            </a:r>
            <a:r>
              <a:rPr lang="en-US" sz="2400" b="1" dirty="0" smtClean="0"/>
              <a:t>P</a:t>
            </a:r>
            <a:r>
              <a:rPr lang="en-US" sz="2400" b="1" dirty="0" smtClean="0"/>
              <a:t>roblem </a:t>
            </a:r>
            <a:r>
              <a:rPr lang="en-US" sz="2400" b="1" dirty="0" smtClean="0"/>
              <a:t>S</a:t>
            </a:r>
            <a:r>
              <a:rPr lang="en-US" sz="2400" b="1" dirty="0" smtClean="0"/>
              <a:t>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What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</a:t>
            </a:r>
            <a:r>
              <a:rPr lang="en-CA" sz="2000" dirty="0" smtClean="0"/>
              <a:t>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</a:t>
            </a:r>
            <a:r>
              <a:rPr lang="en-CA" sz="2000" dirty="0" smtClean="0"/>
              <a:t> “piggy-backed </a:t>
            </a:r>
            <a:r>
              <a:rPr lang="en-CA" sz="2000" dirty="0" smtClean="0"/>
              <a:t>data” along key </a:t>
            </a:r>
            <a:r>
              <a:rPr lang="en-CA" sz="2000" dirty="0" smtClean="0"/>
              <a:t>confirmation flows)</a:t>
            </a: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endParaRPr lang="en-CA" sz="2000" dirty="0" smtClean="0"/>
          </a:p>
          <a:p>
            <a:pPr marL="342900" indent="-342900"/>
            <a:r>
              <a:rPr lang="en-CA" sz="2000" u="sng" dirty="0" smtClean="0"/>
              <a:t>Note:</a:t>
            </a:r>
          </a:p>
          <a:p>
            <a:pPr marL="342900" indent="-342900"/>
            <a:r>
              <a:rPr lang="en-CA" sz="20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2000" dirty="0" smtClean="0"/>
              <a:t>third party), but </a:t>
            </a:r>
            <a:r>
              <a:rPr lang="en-CA" sz="2000" i="1" dirty="0" smtClean="0"/>
              <a:t>does leave out details not necessary for current discussion</a:t>
            </a:r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Headers contain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  <a:endParaRPr lang="en-CA" sz="1600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6" name="Group 65"/>
          <p:cNvGrpSpPr/>
          <p:nvPr/>
        </p:nvGrpSpPr>
        <p:grpSpPr>
          <a:xfrm>
            <a:off x="228600" y="1524000"/>
            <a:ext cx="6732942" cy="2700754"/>
            <a:chOff x="152400" y="2667000"/>
            <a:chExt cx="6732942" cy="2700754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>
              <a:off x="533400" y="51816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533400" y="46482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533400" y="41148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20" name="Group 19"/>
            <p:cNvGrpSpPr/>
            <p:nvPr/>
          </p:nvGrpSpPr>
          <p:grpSpPr>
            <a:xfrm>
              <a:off x="152400" y="2667000"/>
              <a:ext cx="6732942" cy="338554"/>
              <a:chOff x="152400" y="2819400"/>
              <a:chExt cx="6732942" cy="338554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>
                <a:off x="533400" y="2971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927100" y="2819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endParaRPr lang="en-CA" dirty="0"/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5486400" y="2819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553200" y="2819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486400" y="3962400"/>
              <a:ext cx="678352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FCS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400" y="39624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53200" y="39624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2" name="Group 31"/>
            <p:cNvGrpSpPr/>
            <p:nvPr/>
          </p:nvGrpSpPr>
          <p:grpSpPr>
            <a:xfrm>
              <a:off x="914400" y="5029200"/>
              <a:ext cx="5250352" cy="317500"/>
              <a:chOff x="1231900" y="4267200"/>
              <a:chExt cx="5250352" cy="317500"/>
            </a:xfrm>
          </p:grpSpPr>
          <p:sp>
            <p:nvSpPr>
              <p:cNvPr id="29" name="Rectangle 6"/>
              <p:cNvSpPr>
                <a:spLocks noChangeArrowheads="1"/>
              </p:cNvSpPr>
              <p:nvPr/>
            </p:nvSpPr>
            <p:spPr bwMode="auto">
              <a:xfrm>
                <a:off x="1231900" y="42672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5041900" y="4279900"/>
                <a:ext cx="7747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803900" y="42799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914400" y="4495800"/>
              <a:ext cx="5250352" cy="304800"/>
              <a:chOff x="1231900" y="4267200"/>
              <a:chExt cx="5250352" cy="3048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1231900" y="42672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3441700" y="4267200"/>
                <a:ext cx="1600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36" name="Rectangle 6"/>
              <p:cNvSpPr>
                <a:spLocks noChangeArrowheads="1"/>
              </p:cNvSpPr>
              <p:nvPr/>
            </p:nvSpPr>
            <p:spPr bwMode="auto">
              <a:xfrm>
                <a:off x="5803900" y="42672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</p:grp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800600" y="2667000"/>
              <a:ext cx="5693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2667000"/>
              <a:ext cx="5693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6172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914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2400" y="50292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553200" y="44958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553200" y="50292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</a:t>
            </a:r>
            <a:r>
              <a:rPr lang="en-CA" sz="1600" dirty="0" smtClean="0"/>
              <a:t>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Value: Variable field.</a:t>
            </a:r>
          </a:p>
          <a:p>
            <a:r>
              <a:rPr lang="en-CA" sz="1600" u="sng" dirty="0" smtClean="0"/>
              <a:t>Non-Information </a:t>
            </a:r>
            <a:r>
              <a:rPr lang="en-CA" sz="1600" u="sng" dirty="0" smtClean="0"/>
              <a:t>Elements </a:t>
            </a:r>
            <a:r>
              <a:rPr lang="en-CA" sz="1600" dirty="0" smtClean="0"/>
              <a:t>(</a:t>
            </a:r>
            <a:r>
              <a:rPr lang="en-CA" sz="1600" dirty="0" smtClean="0"/>
              <a:t>8.4.1):</a:t>
            </a:r>
            <a:endParaRPr lang="en-CA" sz="1600" dirty="0" smtClean="0"/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  <a:endParaRPr lang="en-CA" sz="1600" b="1" dirty="0" smtClean="0"/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993339" y="533400"/>
            <a:ext cx="54096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</a:t>
            </a:r>
            <a:r>
              <a:rPr lang="en-US" sz="2400" b="1" dirty="0" smtClean="0"/>
              <a:t>Recap w/ “Piggy-Backed Info”</a:t>
            </a:r>
            <a:endParaRPr lang="en-US" sz="2400" b="1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0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Signature;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a serialized implementation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(o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ptionally carrying out computations between A and B in parallel).</a:t>
            </a: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  <a:endParaRPr lang="en-US" sz="2400" b="1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858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with 802.11-2012 fragmentation/re-assembly approach (details in next version)</a:t>
            </a: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5212</TotalTime>
  <Words>855</Words>
  <Application>Microsoft Office PowerPoint</Application>
  <PresentationFormat>On-screen Show (4:3)</PresentationFormat>
  <Paragraphs>218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526</cp:revision>
  <cp:lastPrinted>1998-02-10T13:28:06Z</cp:lastPrinted>
  <dcterms:created xsi:type="dcterms:W3CDTF">2011-10-10T06:18:28Z</dcterms:created>
  <dcterms:modified xsi:type="dcterms:W3CDTF">2013-02-05T22:00:06Z</dcterms:modified>
</cp:coreProperties>
</file>