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70" r:id="rId5"/>
    <p:sldId id="298" r:id="rId6"/>
    <p:sldId id="300" r:id="rId7"/>
    <p:sldId id="299"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88"/>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0190r03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36-09-00ai-tgai-draft-review-combined-comments.xl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91-01-00ai-january-march-teleconference-minutes.doc" TargetMode="External"/><Relationship Id="rId3" Type="http://schemas.openxmlformats.org/officeDocument/2006/relationships/hyperlink" Target="https://mentor.ieee.org/802.11/dcn/13/11-13-0210-01-00ai-resolutions-to-active-scanning-comments.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to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Jan meeting</a:t>
            </a:r>
          </a:p>
          <a:p>
            <a:pPr lvl="1">
              <a:defRPr/>
            </a:pPr>
            <a:r>
              <a:rPr lang="en-US" altLang="ja-JP" dirty="0" smtClean="0"/>
              <a:t>0182r01 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lvl="1">
              <a:defRPr/>
            </a:pPr>
            <a:r>
              <a:rPr lang="en-US" altLang="ja-JP" dirty="0" smtClean="0"/>
              <a:t>0163r00 TGai-Closing-Report-Vancouver-2013</a:t>
            </a:r>
          </a:p>
          <a:p>
            <a:pPr lvl="2">
              <a:defRPr/>
            </a:pPr>
            <a:r>
              <a:rPr lang="en-US" altLang="ja-JP" dirty="0" smtClean="0">
                <a:hlinkClick r:id="rId3"/>
              </a:rPr>
              <a:t>https://mentor.ieee.org/802.11/dcn/13/11-13-0163-00-00ai-tgai-closing-report-vancouver-2013.pptx</a:t>
            </a:r>
            <a:endParaRPr lang="en-US" altLang="ja-JP" dirty="0" smtClean="0"/>
          </a:p>
          <a:p>
            <a:pPr lvl="1">
              <a:defRPr/>
            </a:pPr>
            <a:r>
              <a:rPr lang="en-US" altLang="ja-JP" dirty="0" smtClean="0"/>
              <a:t>0107/00 TGai-motion-straw-poll-Jan-2013</a:t>
            </a:r>
          </a:p>
          <a:p>
            <a:pPr lvl="2">
              <a:defRPr/>
            </a:pPr>
            <a:r>
              <a:rPr lang="en-US" altLang="ja-JP" dirty="0" smtClean="0">
                <a:hlinkClick r:id="rId4"/>
              </a:rPr>
              <a:t>https://mentor.ieee.org/802.11/dcn/13/11-13-0107-00-00ai-tgai-motion-straw-poll-jan-2013.pptx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t>https://mentor.ieee.org/802.11/dcn/13/11-13-0036-09-00ai-tgai-draft-review-combined-comments.xls</a:t>
            </a:r>
          </a:p>
          <a:p>
            <a:pPr lvl="2">
              <a:defRPr/>
            </a:pP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Feb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13-0191r0 January 29th Teleconference Minutes</a:t>
            </a:r>
          </a:p>
          <a:p>
            <a:pPr lvl="1">
              <a:defRPr/>
            </a:pPr>
            <a:r>
              <a:rPr lang="en-US" altLang="ja-JP" dirty="0" smtClean="0"/>
              <a:t>https://mentor.ieee.org/802.11/dcn/13/11-13-0191-00-00ai-january-march-teleconference-minutes.doc</a:t>
            </a:r>
          </a:p>
          <a:p>
            <a:pPr>
              <a:defRPr/>
            </a:pPr>
            <a:r>
              <a:rPr lang="en-US" altLang="ja-JP" dirty="0" smtClean="0"/>
              <a:t>Status report of current draft</a:t>
            </a:r>
          </a:p>
          <a:p>
            <a:pPr lvl="1">
              <a:defRPr/>
            </a:pPr>
            <a:r>
              <a:rPr lang="en-US" altLang="ja-JP" dirty="0" smtClean="0"/>
              <a:t>0.4 incorporates all comments and approved change in last face to face.</a:t>
            </a:r>
          </a:p>
          <a:p>
            <a:pPr lvl="1">
              <a:defRPr/>
            </a:pPr>
            <a:r>
              <a:rPr lang="en-US" altLang="ja-JP" dirty="0" smtClean="0"/>
              <a:t>0.5 is revised with minor editorial comments</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hlinkClick r:id="rId2"/>
              </a:rPr>
              <a:t>https://mentor.ieee.org/802.11/dcn/13/11-13-0036-09-00ai-tgai-draft-review-combined-comments.xls</a:t>
            </a:r>
            <a:endParaRPr lang="en-US" altLang="ja-JP" dirty="0" smtClean="0"/>
          </a:p>
          <a:p>
            <a:pPr>
              <a:defRPr/>
            </a:pPr>
            <a:r>
              <a:rPr lang="en-US" altLang="ja-JP" dirty="0" smtClean="0"/>
              <a:t>Presentation </a:t>
            </a:r>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11-13-0201-00-00ai-fils-handling-of-large-objects</a:t>
            </a:r>
            <a:endParaRPr lang="en-US" altLang="ja-JP" dirty="0" smtClean="0"/>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Feb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a:t>
            </a:r>
            <a:r>
              <a:rPr lang="en-US" altLang="ja-JP" smtClean="0"/>
              <a:t>reminder </a:t>
            </a:r>
          </a:p>
          <a:p>
            <a:pPr>
              <a:defRPr/>
            </a:pPr>
            <a:r>
              <a:rPr lang="en-US" altLang="ja-JP" smtClean="0"/>
              <a:t>Presentation </a:t>
            </a:r>
            <a:endParaRPr lang="en-US" altLang="ja-JP" dirty="0" smtClean="0"/>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11-13-0201-01-00ai-fils-handling-of-large-objects</a:t>
            </a:r>
          </a:p>
          <a:p>
            <a:pPr>
              <a:defRPr/>
            </a:pPr>
            <a:r>
              <a:rPr lang="en-US" altLang="ja-JP" dirty="0" smtClean="0"/>
              <a:t>Comment &amp; Resolution </a:t>
            </a:r>
            <a:endParaRPr lang="en-US" altLang="ja-JP" b="1" dirty="0" smtClean="0"/>
          </a:p>
          <a:p>
            <a:pPr lvl="1"/>
            <a:r>
              <a:rPr lang="en-US" altLang="ja-JP" dirty="0" smtClean="0"/>
              <a:t>11-13-0193-00-00ai-proposed-resolutions-to-TGai-assigned-commen</a:t>
            </a:r>
          </a:p>
          <a:p>
            <a:pPr lvl="1"/>
            <a:r>
              <a:rPr lang="en-US" altLang="ja-JP" dirty="0" smtClean="0"/>
              <a:t>11-13-0192-00-00ai-suggested-resolution-for-CID-289</a:t>
            </a:r>
            <a:r>
              <a:rPr lang="ja-JP" altLang="en-US" sz="300" dirty="0" smtClean="0"/>
              <a:t>  </a:t>
            </a:r>
            <a:endParaRPr lang="en-US" altLang="ja-JP" sz="300" dirty="0" smtClean="0"/>
          </a:p>
          <a:p>
            <a:pPr lvl="1"/>
            <a:r>
              <a:rPr lang="en-US" altLang="ja-JP" dirty="0" smtClean="0"/>
              <a:t>11-13-0195-00-00ai-suggested-resolution-for-CID-286</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Feb </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en-US" altLang="ja-JP" dirty="0" smtClean="0"/>
          </a:p>
          <a:p>
            <a:pPr>
              <a:defRPr/>
            </a:pPr>
            <a:r>
              <a:rPr lang="en-US" altLang="ja-JP" dirty="0" smtClean="0"/>
              <a:t>Review  past call meeting</a:t>
            </a:r>
          </a:p>
          <a:p>
            <a:pPr lvl="1">
              <a:defRPr/>
            </a:pPr>
            <a:r>
              <a:rPr lang="en-US" altLang="ja-JP" dirty="0" smtClean="0"/>
              <a:t>13-</a:t>
            </a:r>
            <a:r>
              <a:rPr lang="en-US" altLang="ja-JP" dirty="0" smtClean="0"/>
              <a:t>0191r1 </a:t>
            </a:r>
            <a:r>
              <a:rPr lang="en-US" altLang="ja-JP" dirty="0" smtClean="0"/>
              <a:t>January-March Teleconference Minutes</a:t>
            </a:r>
            <a:endParaRPr lang="en-US" altLang="ja-JP" dirty="0" smtClean="0"/>
          </a:p>
          <a:p>
            <a:pPr lvl="1">
              <a:defRPr/>
            </a:pPr>
            <a:r>
              <a:rPr lang="en-US" altLang="ja-JP" dirty="0" smtClean="0">
                <a:hlinkClick r:id="rId2"/>
              </a:rPr>
              <a:t>https://mentor.ieee.org/802.11/dcn/13/11-13-0191-01-00ai-january-march-teleconference-</a:t>
            </a:r>
            <a:r>
              <a:rPr lang="en-US" altLang="ja-JP" dirty="0" smtClean="0">
                <a:hlinkClick r:id="rId2"/>
              </a:rPr>
              <a:t>minutes.doc</a:t>
            </a:r>
            <a:endParaRPr lang="en-US" altLang="ja-JP" dirty="0" smtClean="0"/>
          </a:p>
          <a:p>
            <a:pPr>
              <a:defRPr/>
            </a:pPr>
            <a:r>
              <a:rPr lang="en-US" altLang="ja-JP" dirty="0" smtClean="0"/>
              <a:t>Presentation </a:t>
            </a:r>
          </a:p>
          <a:p>
            <a:pPr lvl="1">
              <a:defRPr/>
            </a:pPr>
            <a:r>
              <a:rPr lang="en-US" altLang="ja-JP" dirty="0" smtClean="0"/>
              <a:t>13-0210/01 Resolutions </a:t>
            </a:r>
            <a:r>
              <a:rPr lang="en-US" altLang="ja-JP" dirty="0" smtClean="0"/>
              <a:t>to active scanning </a:t>
            </a:r>
            <a:r>
              <a:rPr lang="en-US" altLang="ja-JP" dirty="0" smtClean="0"/>
              <a:t>comments / </a:t>
            </a:r>
            <a:r>
              <a:rPr lang="en-US" altLang="ja-JP" dirty="0" err="1" smtClean="0"/>
              <a:t>Jarkko</a:t>
            </a:r>
            <a:r>
              <a:rPr lang="en-US" altLang="ja-JP" dirty="0" smtClean="0"/>
              <a:t> </a:t>
            </a:r>
            <a:r>
              <a:rPr lang="en-US" altLang="ja-JP" dirty="0" err="1" smtClean="0"/>
              <a:t>Kneckt</a:t>
            </a:r>
            <a:r>
              <a:rPr lang="en-US" altLang="ja-JP" dirty="0" smtClean="0"/>
              <a:t> (Nokia)</a:t>
            </a:r>
            <a:r>
              <a:rPr lang="en-US" altLang="ja-JP" dirty="0" smtClean="0"/>
              <a:t> </a:t>
            </a:r>
          </a:p>
          <a:p>
            <a:pPr lvl="1">
              <a:defRPr/>
            </a:pPr>
            <a:r>
              <a:rPr lang="en-US" altLang="ja-JP" dirty="0" smtClean="0">
                <a:hlinkClick r:id="rId3"/>
              </a:rPr>
              <a:t>https://mentor.ieee.org/802.11/dcn/13/11-13-0210-01-00ai-resolutions-to-active-scanning-</a:t>
            </a:r>
            <a:r>
              <a:rPr lang="en-US" altLang="ja-JP" dirty="0" smtClean="0">
                <a:hlinkClick r:id="rId3"/>
              </a:rPr>
              <a:t>comments.docx</a:t>
            </a:r>
            <a:endParaRPr lang="en-US" altLang="ja-JP" dirty="0" smtClean="0"/>
          </a:p>
          <a:p>
            <a:pPr>
              <a:defRPr/>
            </a:pPr>
            <a:r>
              <a:rPr lang="en-US" altLang="ja-JP" dirty="0" smtClean="0"/>
              <a:t>Plan for March meeting</a:t>
            </a:r>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7190</TotalTime>
  <Words>2085</Words>
  <Application>Microsoft Macintosh PowerPoint</Application>
  <PresentationFormat>画面に合わせる (4:3)</PresentationFormat>
  <Paragraphs>195</Paragraphs>
  <Slides>13</Slides>
  <Notes>4</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29th Jan 2013 to 12th Mar 2013</vt:lpstr>
      <vt:lpstr>Abstract</vt:lpstr>
      <vt:lpstr>Meeting Protocol</vt:lpstr>
      <vt:lpstr>Agenda for 29th Jan </vt:lpstr>
      <vt:lpstr>Agenda for 5th Feb </vt:lpstr>
      <vt:lpstr>Agenda for 13th Feb </vt:lpstr>
      <vt:lpstr>Agenda for 19th Feb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365</cp:revision>
  <cp:lastPrinted>1998-02-10T13:28:06Z</cp:lastPrinted>
  <dcterms:created xsi:type="dcterms:W3CDTF">2013-02-19T21:37:43Z</dcterms:created>
  <dcterms:modified xsi:type="dcterms:W3CDTF">2013-02-19T21:43:27Z</dcterms:modified>
  <cp:category/>
</cp:coreProperties>
</file>