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270" r:id="rId5"/>
    <p:sldId id="298" r:id="rId6"/>
    <p:sldId id="299" r:id="rId7"/>
    <p:sldId id="272" r:id="rId8"/>
    <p:sldId id="273" r:id="rId9"/>
    <p:sldId id="274" r:id="rId10"/>
    <p:sldId id="275" r:id="rId11"/>
    <p:sldId id="276"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224" y="-176"/>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Jan/Mar</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0190r02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3/11-13-0163-00-00ai-tgai-closing-report-vancouver-2013.pptx" TargetMode="External"/><Relationship Id="rId4" Type="http://schemas.openxmlformats.org/officeDocument/2006/relationships/hyperlink" Target="https://mentor.ieee.org/802.11/dcn/13/11-13-0107-00-00ai-tgai-motion-straw-poll-jan-2013.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036-09-00ai-tgai-draft-review-combined-comments.xl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91-00-00ai-january-march-teleconference-minutes.doc"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29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 to 12</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Mar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 to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Jan meeting</a:t>
            </a:r>
          </a:p>
          <a:p>
            <a:pPr lvl="1">
              <a:defRPr/>
            </a:pPr>
            <a:r>
              <a:rPr lang="en-US" altLang="ja-JP" dirty="0" smtClean="0"/>
              <a:t>0182r01 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lvl="1">
              <a:defRPr/>
            </a:pPr>
            <a:r>
              <a:rPr lang="en-US" altLang="ja-JP" dirty="0" smtClean="0"/>
              <a:t>0163r00 TGai-Closing-Report-Vancouver-2013</a:t>
            </a:r>
          </a:p>
          <a:p>
            <a:pPr lvl="2">
              <a:defRPr/>
            </a:pPr>
            <a:r>
              <a:rPr lang="en-US" altLang="ja-JP" dirty="0" smtClean="0">
                <a:hlinkClick r:id="rId3"/>
              </a:rPr>
              <a:t>https://mentor.ieee.org/802.11/dcn/13/11-13-0163-00-00ai-tgai-closing-report-vancouver-2013.pptx</a:t>
            </a:r>
            <a:endParaRPr lang="en-US" altLang="ja-JP" dirty="0" smtClean="0"/>
          </a:p>
          <a:p>
            <a:pPr lvl="1">
              <a:defRPr/>
            </a:pPr>
            <a:r>
              <a:rPr lang="en-US" altLang="ja-JP" dirty="0" smtClean="0"/>
              <a:t>0107/00 TGai-motion-straw-poll-Jan-2013</a:t>
            </a:r>
          </a:p>
          <a:p>
            <a:pPr lvl="2">
              <a:defRPr/>
            </a:pPr>
            <a:r>
              <a:rPr lang="en-US" altLang="ja-JP" dirty="0" smtClean="0">
                <a:hlinkClick r:id="rId4"/>
              </a:rPr>
              <a:t>https://mentor.ieee.org/802.11/dcn/13/11-13-0107-00-00ai-tgai-motion-straw-poll-jan-2013.pptx</a:t>
            </a:r>
            <a:endParaRPr lang="en-US" altLang="ja-JP" dirty="0" smtClean="0"/>
          </a:p>
          <a:p>
            <a:pPr>
              <a:defRPr/>
            </a:pPr>
            <a:r>
              <a:rPr lang="en-US" altLang="ja-JP" dirty="0" smtClean="0"/>
              <a:t>Status report of current draft</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t>https://mentor.ieee.org/802.11/dcn/13/11-13-0036-09-00ai-tgai-draft-review-combined-comments.xls</a:t>
            </a:r>
          </a:p>
          <a:p>
            <a:pPr lvl="2">
              <a:defRPr/>
            </a:pP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Feb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13-0191r0 January 29th Teleconference Minutes</a:t>
            </a:r>
          </a:p>
          <a:p>
            <a:pPr lvl="1">
              <a:defRPr/>
            </a:pPr>
            <a:r>
              <a:rPr lang="en-US" altLang="ja-JP" dirty="0" smtClean="0"/>
              <a:t>https://mentor.ieee.org/802.11/dcn/13/11-13-0191-00-00ai-january-march-teleconference-minutes.doc</a:t>
            </a:r>
          </a:p>
          <a:p>
            <a:pPr>
              <a:defRPr/>
            </a:pPr>
            <a:r>
              <a:rPr lang="en-US" altLang="ja-JP" dirty="0" smtClean="0"/>
              <a:t>Status report of current draft</a:t>
            </a:r>
          </a:p>
          <a:p>
            <a:pPr lvl="1">
              <a:defRPr/>
            </a:pPr>
            <a:r>
              <a:rPr lang="en-US" altLang="ja-JP" dirty="0" smtClean="0"/>
              <a:t>0.4 incorporates all comments and approved change in last face to face.</a:t>
            </a:r>
          </a:p>
          <a:p>
            <a:pPr lvl="1">
              <a:defRPr/>
            </a:pPr>
            <a:r>
              <a:rPr lang="en-US" altLang="ja-JP" dirty="0" smtClean="0"/>
              <a:t>0.5 is revised with minor editorial comments</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hlinkClick r:id="rId2"/>
              </a:rPr>
              <a:t>https://mentor.ieee.org/802.11/dcn/13/11-13-0036-09-00ai-tgai-draft-review-combined-comments.xls</a:t>
            </a:r>
            <a:endParaRPr lang="en-US" altLang="ja-JP" dirty="0" smtClean="0"/>
          </a:p>
          <a:p>
            <a:pPr>
              <a:defRPr/>
            </a:pPr>
            <a:r>
              <a:rPr lang="en-US" altLang="ja-JP" dirty="0" smtClean="0"/>
              <a:t>Presentation </a:t>
            </a:r>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11-13-0201-00-00ai-fils-handling-of-large-objects</a:t>
            </a: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Feb </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a:t>
            </a:r>
            <a:r>
              <a:rPr lang="en-US" altLang="ja-JP" dirty="0" smtClean="0"/>
              <a:t>0191r1 </a:t>
            </a:r>
            <a:r>
              <a:rPr lang="en-US" altLang="ja-JP" dirty="0" smtClean="0"/>
              <a:t>January</a:t>
            </a:r>
            <a:r>
              <a:rPr lang="en-US" altLang="ja-JP" dirty="0" smtClean="0"/>
              <a:t> </a:t>
            </a:r>
            <a:r>
              <a:rPr lang="en-US" altLang="ja-JP" dirty="0" smtClean="0"/>
              <a:t>5</a:t>
            </a:r>
            <a:r>
              <a:rPr lang="en-US" altLang="ja-JP" dirty="0" smtClean="0"/>
              <a:t>th </a:t>
            </a:r>
            <a:r>
              <a:rPr lang="en-US" altLang="ja-JP" dirty="0" smtClean="0"/>
              <a:t>Teleconference Minutes</a:t>
            </a:r>
          </a:p>
          <a:p>
            <a:pPr lvl="1">
              <a:defRPr/>
            </a:pPr>
            <a:r>
              <a:rPr lang="en-US" altLang="ja-JP" dirty="0" smtClean="0">
                <a:hlinkClick r:id="rId2"/>
              </a:rPr>
              <a:t>https://mentor.ieee.org/802.11/dcn/13/11-13-0191-</a:t>
            </a:r>
            <a:r>
              <a:rPr lang="en-US" altLang="ja-JP" dirty="0" smtClean="0">
                <a:hlinkClick r:id="rId2"/>
              </a:rPr>
              <a:t>01-</a:t>
            </a:r>
            <a:r>
              <a:rPr lang="en-US" altLang="ja-JP" dirty="0" smtClean="0">
                <a:hlinkClick r:id="rId2"/>
              </a:rPr>
              <a:t>00ai-january-march-teleconference-minutes.doc</a:t>
            </a:r>
            <a:endParaRPr lang="en-US" altLang="ja-JP" dirty="0" smtClean="0"/>
          </a:p>
          <a:p>
            <a:pPr>
              <a:defRPr/>
            </a:pPr>
            <a:r>
              <a:rPr lang="en-US" altLang="ja-JP" dirty="0" smtClean="0"/>
              <a:t>Presentation </a:t>
            </a:r>
            <a:endParaRPr lang="en-US" altLang="ja-JP" dirty="0" smtClean="0"/>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a:t>
            </a:r>
            <a:r>
              <a:rPr lang="en-US" altLang="ja-JP" b="1" dirty="0" smtClean="0"/>
              <a:t>01-</a:t>
            </a:r>
            <a:r>
              <a:rPr lang="en-US" altLang="ja-JP" b="1" dirty="0" smtClean="0"/>
              <a:t>00ai-fils-handling-of-large-</a:t>
            </a:r>
            <a:r>
              <a:rPr lang="en-US" altLang="ja-JP" b="1" dirty="0" smtClean="0"/>
              <a:t>objects</a:t>
            </a:r>
          </a:p>
          <a:p>
            <a:pPr>
              <a:defRPr/>
            </a:pPr>
            <a:r>
              <a:rPr lang="en-US" altLang="ja-JP" dirty="0" smtClean="0"/>
              <a:t>Comment &amp; Resolution </a:t>
            </a:r>
            <a:endParaRPr lang="en-US" altLang="ja-JP" b="1" dirty="0" smtClean="0"/>
          </a:p>
          <a:p>
            <a:pPr lvl="1"/>
            <a:r>
              <a:rPr lang="en-US" altLang="ja-JP" dirty="0" smtClean="0"/>
              <a:t>11-13-0193-00-00ai-proposed-resolutions-to-TGai-assigned-</a:t>
            </a:r>
            <a:r>
              <a:rPr lang="en-US" altLang="ja-JP" dirty="0" smtClean="0"/>
              <a:t>commen</a:t>
            </a:r>
          </a:p>
          <a:p>
            <a:pPr lvl="1"/>
            <a:r>
              <a:rPr lang="en-US" altLang="ja-JP" dirty="0" smtClean="0"/>
              <a:t>11</a:t>
            </a:r>
            <a:r>
              <a:rPr lang="en-US" altLang="ja-JP" dirty="0" smtClean="0"/>
              <a:t>-13-0192-00-00ai-suggested-resolution-for-CID-</a:t>
            </a:r>
            <a:r>
              <a:rPr lang="en-US" altLang="ja-JP" dirty="0" smtClean="0"/>
              <a:t>289</a:t>
            </a:r>
            <a:r>
              <a:rPr lang="ja-JP" altLang="en-US" sz="300" dirty="0" smtClean="0"/>
              <a:t>  </a:t>
            </a:r>
            <a:endParaRPr lang="en-US" altLang="ja-JP" sz="300" dirty="0" smtClean="0"/>
          </a:p>
          <a:p>
            <a:pPr lvl="1"/>
            <a:r>
              <a:rPr lang="en-US" altLang="ja-JP" dirty="0" smtClean="0"/>
              <a:t>11</a:t>
            </a:r>
            <a:r>
              <a:rPr lang="en-US" altLang="ja-JP" dirty="0" smtClean="0"/>
              <a:t>-13-0195-00-00ai-suggested-resolution-for-CID-</a:t>
            </a:r>
            <a:r>
              <a:rPr lang="en-US" altLang="ja-JP" dirty="0" smtClean="0"/>
              <a:t>286</a:t>
            </a: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7090</TotalTime>
  <Words>1997</Words>
  <Application>Microsoft Macintosh PowerPoint</Application>
  <PresentationFormat>画面に合わせる (4:3)</PresentationFormat>
  <Paragraphs>183</Paragraphs>
  <Slides>12</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12</vt:i4>
      </vt:variant>
    </vt:vector>
  </HeadingPairs>
  <TitlesOfParts>
    <vt:vector size="13" baseType="lpstr">
      <vt:lpstr>802-11-Submission</vt:lpstr>
      <vt:lpstr>IEEE 802.11 TGai Fast Initial Link Setup  Teleconference Agenda for 　29th Jan 2013 to 12th Mar 2013</vt:lpstr>
      <vt:lpstr>Abstract</vt:lpstr>
      <vt:lpstr>Meeting Protocol</vt:lpstr>
      <vt:lpstr>Agenda for 29th Jan </vt:lpstr>
      <vt:lpstr>Agenda for 5th Feb </vt:lpstr>
      <vt:lpstr>Agenda for 12th Feb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362</cp:revision>
  <cp:lastPrinted>1998-02-10T13:28:06Z</cp:lastPrinted>
  <dcterms:created xsi:type="dcterms:W3CDTF">2013-02-12T21:35:05Z</dcterms:created>
  <dcterms:modified xsi:type="dcterms:W3CDTF">2013-02-12T21:41:17Z</dcterms:modified>
  <cp:category/>
</cp:coreProperties>
</file>