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3"/>
  </p:notesMasterIdLst>
  <p:handoutMasterIdLst>
    <p:handoutMasterId r:id="rId14"/>
  </p:handoutMasterIdLst>
  <p:sldIdLst>
    <p:sldId id="269" r:id="rId2"/>
    <p:sldId id="257" r:id="rId3"/>
    <p:sldId id="296" r:id="rId4"/>
    <p:sldId id="270" r:id="rId5"/>
    <p:sldId id="298" r:id="rId6"/>
    <p:sldId id="272" r:id="rId7"/>
    <p:sldId id="273" r:id="rId8"/>
    <p:sldId id="274" r:id="rId9"/>
    <p:sldId id="275" r:id="rId10"/>
    <p:sldId id="276" r:id="rId11"/>
    <p:sldId id="29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224" y="-8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7</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10</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66675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Jan/Mar</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a:t>
            </a:r>
            <a:r>
              <a:rPr lang="en-US" altLang="ja-JP" sz="1800" b="1" dirty="0" smtClean="0"/>
              <a:t>0190r01</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3/11-13-0163-00-00ai-tgai-closing-report-vancouver-2013.pptx" TargetMode="External"/><Relationship Id="rId4" Type="http://schemas.openxmlformats.org/officeDocument/2006/relationships/hyperlink" Target="https://mentor.ieee.org/802.11/dcn/13/11-13-0107-00-00ai-tgai-motion-straw-poll-jan-2013.pptx" TargetMode="External"/><Relationship Id="rId1" Type="http://schemas.openxmlformats.org/officeDocument/2006/relationships/slideLayout" Target="../slideLayouts/slideLayout2.xml"/><Relationship Id="rId2" Type="http://schemas.openxmlformats.org/officeDocument/2006/relationships/hyperlink" Target="https://mentor.ieee.org/802.11/dcn/13/11-13-0182-01-00ai-january-2013-vancouver-session-minutes.d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036-09-00ai-tgai-draft-review-combined-comments.xl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a:t>
            </a:r>
            <a:r>
              <a:rPr lang="ja-JP" altLang="en-US"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29</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Jan 2013 to 12</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Mar 2013</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2013-1-29</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10</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11</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29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Jan 2013 to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Mar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Jan </a:t>
            </a:r>
          </a:p>
        </p:txBody>
      </p:sp>
      <p:sp>
        <p:nvSpPr>
          <p:cNvPr id="20483" name="Content Placeholder 2"/>
          <p:cNvSpPr>
            <a:spLocks noGrp="1"/>
          </p:cNvSpPr>
          <p:nvPr>
            <p:ph idx="1"/>
          </p:nvPr>
        </p:nvSpPr>
        <p:spPr>
          <a:xfrm>
            <a:off x="685800" y="1219200"/>
            <a:ext cx="8077200" cy="5257800"/>
          </a:xfrm>
        </p:spPr>
        <p:txBody>
          <a:bodyPr>
            <a:normAutofit fontScale="850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Jan meeting</a:t>
            </a:r>
          </a:p>
          <a:p>
            <a:pPr lvl="1">
              <a:defRPr/>
            </a:pPr>
            <a:r>
              <a:rPr lang="en-US" altLang="ja-JP" dirty="0" smtClean="0"/>
              <a:t>0182r01 January 2013 Vancouver Session Minutes</a:t>
            </a:r>
          </a:p>
          <a:p>
            <a:pPr lvl="2">
              <a:defRPr/>
            </a:pPr>
            <a:r>
              <a:rPr lang="en-US" altLang="ja-JP" dirty="0" smtClean="0">
                <a:hlinkClick r:id="rId2"/>
              </a:rPr>
              <a:t>https://mentor.ieee.org/802.11/dcn/13/11-13-0182-01-00ai-january-2013-vancouver-session-minutes.doc</a:t>
            </a:r>
            <a:endParaRPr lang="en-US" altLang="ja-JP" dirty="0" smtClean="0"/>
          </a:p>
          <a:p>
            <a:pPr lvl="1">
              <a:defRPr/>
            </a:pPr>
            <a:r>
              <a:rPr lang="en-US" altLang="ja-JP" dirty="0" smtClean="0"/>
              <a:t>0163r00 TGai-Closing-Report-Vancouver-2013</a:t>
            </a:r>
          </a:p>
          <a:p>
            <a:pPr lvl="2">
              <a:defRPr/>
            </a:pPr>
            <a:r>
              <a:rPr lang="en-US" altLang="ja-JP" dirty="0" smtClean="0">
                <a:hlinkClick r:id="rId3"/>
              </a:rPr>
              <a:t>https://mentor.ieee.org/802.11/dcn/13/11-13-0163-00-00ai-tgai-closing-report-vancouver-2013.pptx</a:t>
            </a:r>
            <a:endParaRPr lang="en-US" altLang="ja-JP" dirty="0" smtClean="0"/>
          </a:p>
          <a:p>
            <a:pPr lvl="1">
              <a:defRPr/>
            </a:pPr>
            <a:r>
              <a:rPr lang="en-US" altLang="ja-JP" dirty="0" smtClean="0"/>
              <a:t>0107/00 TGai-motion-straw-poll-Jan-2013</a:t>
            </a:r>
          </a:p>
          <a:p>
            <a:pPr lvl="2">
              <a:defRPr/>
            </a:pPr>
            <a:r>
              <a:rPr lang="en-US" altLang="ja-JP" dirty="0" smtClean="0">
                <a:hlinkClick r:id="rId4"/>
              </a:rPr>
              <a:t>https://mentor.ieee.org/802.11/dcn/13/11-13-0107-00-00ai-tgai-motion-straw-poll-jan-2013.pptx</a:t>
            </a:r>
            <a:endParaRPr lang="en-US" altLang="ja-JP" dirty="0" smtClean="0"/>
          </a:p>
          <a:p>
            <a:pPr>
              <a:defRPr/>
            </a:pPr>
            <a:r>
              <a:rPr lang="en-US" altLang="ja-JP" dirty="0" smtClean="0"/>
              <a:t>Status report of current draft</a:t>
            </a:r>
          </a:p>
          <a:p>
            <a:pPr>
              <a:defRPr/>
            </a:pPr>
            <a:r>
              <a:rPr lang="en-US" altLang="ja-JP" dirty="0" smtClean="0"/>
              <a:t>Draft Review </a:t>
            </a:r>
          </a:p>
          <a:p>
            <a:pPr lvl="1">
              <a:defRPr/>
            </a:pPr>
            <a:r>
              <a:rPr lang="en-US" altLang="ja-JP" dirty="0" smtClean="0"/>
              <a:t>0036/09 </a:t>
            </a:r>
            <a:r>
              <a:rPr lang="en-US" altLang="ja-JP" dirty="0" err="1" smtClean="0"/>
              <a:t>TGai</a:t>
            </a:r>
            <a:r>
              <a:rPr lang="en-US" altLang="ja-JP" dirty="0" smtClean="0"/>
              <a:t> Draft Review Combined Comments</a:t>
            </a:r>
          </a:p>
          <a:p>
            <a:pPr lvl="2">
              <a:defRPr/>
            </a:pPr>
            <a:r>
              <a:rPr lang="en-US" altLang="ja-JP" dirty="0" smtClean="0"/>
              <a:t>https://mentor.ieee.org/802.11/dcn/13/11-13-0036-09-00ai-tgai-draft-review-combined-</a:t>
            </a:r>
            <a:r>
              <a:rPr lang="en-US" altLang="ja-JP" dirty="0" smtClean="0"/>
              <a:t>comments.xls</a:t>
            </a:r>
          </a:p>
          <a:p>
            <a:pPr lvl="2">
              <a:defRPr/>
            </a:pPr>
            <a:endParaRPr lang="en-US" altLang="ja-JP" dirty="0" smtClean="0"/>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Feb </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fontScale="925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a:t>
            </a:r>
            <a:r>
              <a:rPr lang="en-US" altLang="ja-JP" dirty="0" smtClean="0"/>
              <a:t> </a:t>
            </a:r>
            <a:r>
              <a:rPr lang="en-US" altLang="ja-JP" dirty="0" smtClean="0"/>
              <a:t>past call</a:t>
            </a:r>
            <a:r>
              <a:rPr lang="en-US" altLang="ja-JP" dirty="0" smtClean="0"/>
              <a:t> meeting</a:t>
            </a:r>
          </a:p>
          <a:p>
            <a:pPr lvl="1">
              <a:defRPr/>
            </a:pPr>
            <a:r>
              <a:rPr lang="en-US" altLang="ja-JP" dirty="0" smtClean="0"/>
              <a:t>13-0191r0 January </a:t>
            </a:r>
            <a:r>
              <a:rPr lang="en-US" altLang="ja-JP" dirty="0" smtClean="0"/>
              <a:t>29th Teleconference </a:t>
            </a:r>
            <a:r>
              <a:rPr lang="en-US" altLang="ja-JP" dirty="0" smtClean="0"/>
              <a:t>Minutes</a:t>
            </a:r>
          </a:p>
          <a:p>
            <a:pPr lvl="1">
              <a:defRPr/>
            </a:pPr>
            <a:r>
              <a:rPr lang="en-US" altLang="ja-JP" dirty="0" smtClean="0"/>
              <a:t>https://mentor.ieee.org/802.11/dcn/13/11-13-0191-00-00ai-january-march-teleconference-minutes.doc</a:t>
            </a:r>
          </a:p>
          <a:p>
            <a:pPr>
              <a:defRPr/>
            </a:pPr>
            <a:r>
              <a:rPr lang="en-US" altLang="ja-JP" dirty="0" smtClean="0"/>
              <a:t>Status </a:t>
            </a:r>
            <a:r>
              <a:rPr lang="en-US" altLang="ja-JP" dirty="0" smtClean="0"/>
              <a:t>report of current </a:t>
            </a:r>
            <a:r>
              <a:rPr lang="en-US" altLang="ja-JP" dirty="0" smtClean="0"/>
              <a:t>draft</a:t>
            </a:r>
          </a:p>
          <a:p>
            <a:pPr lvl="1">
              <a:defRPr/>
            </a:pPr>
            <a:r>
              <a:rPr lang="en-US" altLang="ja-JP" dirty="0" smtClean="0"/>
              <a:t>0.5</a:t>
            </a:r>
            <a:endParaRPr lang="en-US" altLang="ja-JP" dirty="0" smtClean="0"/>
          </a:p>
          <a:p>
            <a:pPr>
              <a:defRPr/>
            </a:pPr>
            <a:r>
              <a:rPr lang="en-US" altLang="ja-JP" dirty="0" smtClean="0"/>
              <a:t>Draft Review </a:t>
            </a:r>
          </a:p>
          <a:p>
            <a:pPr lvl="1">
              <a:defRPr/>
            </a:pPr>
            <a:r>
              <a:rPr lang="en-US" altLang="ja-JP" dirty="0" smtClean="0"/>
              <a:t>0036/09 </a:t>
            </a:r>
            <a:r>
              <a:rPr lang="en-US" altLang="ja-JP" dirty="0" err="1" smtClean="0"/>
              <a:t>TGai</a:t>
            </a:r>
            <a:r>
              <a:rPr lang="en-US" altLang="ja-JP" dirty="0" smtClean="0"/>
              <a:t> Draft Review Combined Comments</a:t>
            </a:r>
          </a:p>
          <a:p>
            <a:pPr lvl="2">
              <a:defRPr/>
            </a:pPr>
            <a:r>
              <a:rPr lang="en-US" altLang="ja-JP" dirty="0" smtClean="0">
                <a:hlinkClick r:id="rId2"/>
              </a:rPr>
              <a:t>https://mentor.ieee.org/802.11/dcn/13/11-13-0036-09-00ai-tgai-draft-review-combined-</a:t>
            </a:r>
            <a:r>
              <a:rPr lang="en-US" altLang="ja-JP" dirty="0" smtClean="0">
                <a:hlinkClick r:id="rId2"/>
              </a:rPr>
              <a:t>comments.xls</a:t>
            </a:r>
            <a:endParaRPr lang="en-US" altLang="ja-JP" dirty="0" smtClean="0"/>
          </a:p>
          <a:p>
            <a:pPr>
              <a:defRPr/>
            </a:pPr>
            <a:r>
              <a:rPr lang="en-US" altLang="ja-JP" dirty="0" smtClean="0"/>
              <a:t>Presentation </a:t>
            </a:r>
          </a:p>
          <a:p>
            <a:pPr lvl="1">
              <a:defRPr/>
            </a:pPr>
            <a:r>
              <a:rPr lang="en-US" altLang="ja-JP" dirty="0" err="1" smtClean="0"/>
              <a:t>Fils</a:t>
            </a:r>
            <a:r>
              <a:rPr lang="en-US" altLang="ja-JP" dirty="0" smtClean="0"/>
              <a:t> </a:t>
            </a:r>
            <a:r>
              <a:rPr lang="en-US" altLang="ja-JP" dirty="0" err="1" smtClean="0"/>
              <a:t>Hanling</a:t>
            </a:r>
            <a:r>
              <a:rPr lang="en-US" altLang="ja-JP" dirty="0" smtClean="0"/>
              <a:t> of large objects / Rene </a:t>
            </a:r>
            <a:r>
              <a:rPr lang="en-US" altLang="ja-JP" dirty="0" err="1" smtClean="0"/>
              <a:t>Struik</a:t>
            </a:r>
            <a:r>
              <a:rPr lang="en-US" altLang="ja-JP" dirty="0" smtClean="0"/>
              <a:t> (</a:t>
            </a:r>
            <a:r>
              <a:rPr lang="en-US" altLang="ja-JP" dirty="0" err="1" smtClean="0"/>
              <a:t>Struik</a:t>
            </a:r>
            <a:r>
              <a:rPr lang="en-US" altLang="ja-JP" dirty="0" smtClean="0"/>
              <a:t> Security Consultancy)</a:t>
            </a:r>
            <a:endParaRPr lang="en-US" altLang="ja-JP" dirty="0" smtClean="0"/>
          </a:p>
          <a:p>
            <a:pPr lvl="2">
              <a:defRPr/>
            </a:pPr>
            <a:r>
              <a:rPr lang="en-US" altLang="ja-JP" b="1" dirty="0" smtClean="0"/>
              <a:t>11-13-0201-00-00ai-fils-handling-of-large-objects</a:t>
            </a:r>
            <a:endParaRPr lang="en-US" altLang="ja-JP" dirty="0" smtClean="0"/>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a:t>IEEE Patent Policy - </a:t>
            </a:r>
            <a:r>
              <a:rPr kumimoji="0" lang="en-US" altLang="ja-JP" sz="1500" u="sng">
                <a:hlinkClick r:id="rId2"/>
              </a:rPr>
              <a:t>http://standards.ieee.org/board/pat/pat-slideset.ppt</a:t>
            </a:r>
            <a:endParaRPr kumimoji="0" lang="en-US" altLang="ja-JP" sz="1500"/>
          </a:p>
          <a:p>
            <a:pPr lvl="1">
              <a:lnSpc>
                <a:spcPct val="80000"/>
              </a:lnSpc>
            </a:pPr>
            <a:r>
              <a:rPr kumimoji="0" lang="en-US" altLang="ja-JP" sz="1500"/>
              <a:t>Patent FAQ - </a:t>
            </a:r>
            <a:r>
              <a:rPr kumimoji="0" lang="en-US" altLang="ja-JP" sz="1500" u="sng">
                <a:hlinkClick r:id="rId3"/>
              </a:rPr>
              <a:t>http://standards.ieee.org/board/pat/faq.pdf</a:t>
            </a:r>
            <a:endParaRPr kumimoji="0" lang="en-US" altLang="ja-JP" sz="1500"/>
          </a:p>
          <a:p>
            <a:pPr lvl="1">
              <a:lnSpc>
                <a:spcPct val="80000"/>
              </a:lnSpc>
            </a:pPr>
            <a:r>
              <a:rPr kumimoji="0" lang="en-US" altLang="ja-JP" sz="1500"/>
              <a:t>LoA Form - </a:t>
            </a:r>
            <a:r>
              <a:rPr kumimoji="0" lang="en-US" altLang="ja-JP" sz="1500" u="sng">
                <a:hlinkClick r:id="rId4"/>
              </a:rPr>
              <a:t>http://standards.ieee.org/board/pat/loa.pdf</a:t>
            </a:r>
            <a:endParaRPr kumimoji="0" lang="en-US" altLang="ja-JP" sz="1500"/>
          </a:p>
          <a:p>
            <a:pPr lvl="1">
              <a:lnSpc>
                <a:spcPct val="80000"/>
              </a:lnSpc>
            </a:pPr>
            <a:r>
              <a:rPr kumimoji="0" lang="en-US" altLang="ja-JP" sz="1500"/>
              <a:t>Affiliation FAQ - </a:t>
            </a:r>
            <a:r>
              <a:rPr kumimoji="0" lang="en-US" altLang="ja-JP" sz="1500" u="sng">
                <a:hlinkClick r:id="rId5"/>
              </a:rPr>
              <a:t>http://standards.ieee.org/faqs/affiliationFAQ.html</a:t>
            </a:r>
            <a:endParaRPr kumimoji="0" lang="en-US" altLang="ja-JP" sz="1500"/>
          </a:p>
          <a:p>
            <a:pPr lvl="1">
              <a:lnSpc>
                <a:spcPct val="80000"/>
              </a:lnSpc>
            </a:pPr>
            <a:r>
              <a:rPr kumimoji="0" lang="en-US" altLang="ja-JP" sz="1500"/>
              <a:t>Anti-Trust FAQ - </a:t>
            </a:r>
            <a:r>
              <a:rPr kumimoji="0" lang="en-US" altLang="ja-JP" sz="1500" u="sng">
                <a:hlinkClick r:id="rId6"/>
              </a:rPr>
              <a:t>http://standards.ieee.org/resources/antitrust-guidelines.pdf</a:t>
            </a:r>
            <a:endParaRPr kumimoji="0" lang="en-US" altLang="ja-JP" sz="1500"/>
          </a:p>
          <a:p>
            <a:pPr lvl="1">
              <a:lnSpc>
                <a:spcPct val="80000"/>
              </a:lnSpc>
            </a:pPr>
            <a:r>
              <a:rPr kumimoji="0" lang="en-US" altLang="ja-JP" sz="1500"/>
              <a:t>Ethics - </a:t>
            </a:r>
            <a:r>
              <a:rPr kumimoji="0" lang="en-US" altLang="ja-JP" sz="1500" u="sng">
                <a:hlinkClick r:id="rId7"/>
              </a:rPr>
              <a:t>http://www.ieee.org/portal/cms_docs/about/CoE_poster.pdf</a:t>
            </a:r>
            <a:endParaRPr kumimoji="0" lang="en-US" altLang="ja-JP" sz="1500"/>
          </a:p>
          <a:p>
            <a:pPr lvl="1">
              <a:lnSpc>
                <a:spcPct val="80000"/>
              </a:lnSpc>
            </a:pPr>
            <a:r>
              <a:rPr kumimoji="0" lang="en-US" altLang="ja-JP" sz="1500"/>
              <a:t>IEEE 802.11 Working Group Policies and Procedures - </a:t>
            </a:r>
            <a:r>
              <a:rPr kumimoji="0" lang="en-US" altLang="ja-JP" sz="1500" u="sng">
                <a:hlinkClick r:id="rId8"/>
              </a:rPr>
              <a:t>https://mentor.ieee.org/802.11/public-file/07/11-07-0360-04-0000-802-11-policies-and-procedures.doc</a:t>
            </a:r>
            <a:endParaRPr lang="en-US" altLang="ja-JP" sz="1900"/>
          </a:p>
          <a:p>
            <a:pPr>
              <a:lnSpc>
                <a:spcPct val="80000"/>
              </a:lnSpc>
            </a:pPr>
            <a:r>
              <a:rPr lang="en-US" altLang="ja-JP" sz="1900">
                <a:ea typeface="ＭＳ Ｐゴシック" pitchFamily="-84" charset="-128"/>
                <a:cs typeface="ＭＳ Ｐゴシック" pitchFamily="-84" charset="-128"/>
              </a:rPr>
              <a:t>Chair and secretary</a:t>
            </a:r>
          </a:p>
          <a:p>
            <a:pPr lvl="1">
              <a:lnSpc>
                <a:spcPct val="80000"/>
              </a:lnSpc>
            </a:pPr>
            <a:r>
              <a:rPr kumimoji="0" lang="en-US" altLang="ja-JP" sz="1500"/>
              <a:t>Chair: Hiroshi Mano (Root Inc)</a:t>
            </a:r>
          </a:p>
          <a:p>
            <a:pPr lvl="1">
              <a:lnSpc>
                <a:spcPct val="80000"/>
              </a:lnSpc>
            </a:pPr>
            <a:r>
              <a:rPr kumimoji="0" lang="en-US" altLang="ja-JP" sz="1500"/>
              <a:t>Vice Chair : Marc Emmelman (Fraunhofer FOKUS)</a:t>
            </a:r>
          </a:p>
          <a:p>
            <a:pPr lvl="1">
              <a:lnSpc>
                <a:spcPct val="80000"/>
              </a:lnSpc>
            </a:pPr>
            <a:r>
              <a:rPr kumimoji="0" lang="en-US" altLang="ja-JP" sz="1500"/>
              <a:t>2</a:t>
            </a:r>
            <a:r>
              <a:rPr kumimoji="0" lang="en-US" altLang="ja-JP" sz="1500" baseline="30000"/>
              <a:t>nd</a:t>
            </a:r>
            <a:r>
              <a:rPr kumimoji="0" lang="en-US" altLang="ja-JP" sz="1500"/>
              <a:t> Vice Chair : Gobar Bajko (Nokia)</a:t>
            </a:r>
          </a:p>
          <a:p>
            <a:pPr lvl="1">
              <a:lnSpc>
                <a:spcPct val="80000"/>
              </a:lnSpc>
            </a:pPr>
            <a:r>
              <a:rPr kumimoji="0" lang="en-US" altLang="ja-JP" sz="1500"/>
              <a:t>Recording Secretary: Hitoshi Morioka (Root,Inc.)</a:t>
            </a:r>
          </a:p>
          <a:p>
            <a:pPr lvl="1">
              <a:lnSpc>
                <a:spcPct val="80000"/>
              </a:lnSpc>
            </a:pPr>
            <a:r>
              <a:rPr kumimoji="0" lang="en-US" altLang="ja-JP" sz="1500"/>
              <a:t>Technical Editor: </a:t>
            </a:r>
            <a:r>
              <a:rPr lang="en-US" altLang="ja-JP" sz="1600"/>
              <a:t>Tom Siep (CSR)</a:t>
            </a:r>
            <a:endParaRPr kumimoji="0" lang="en-US" altLang="ja-JP" sz="1500"/>
          </a:p>
          <a:p>
            <a:pPr>
              <a:lnSpc>
                <a:spcPct val="80000"/>
              </a:lnSpc>
            </a:pPr>
            <a:r>
              <a:rPr lang="en-US" altLang="ja-JP" sz="1900">
                <a:ea typeface="ＭＳ Ｐゴシック" pitchFamily="-84" charset="-128"/>
                <a:cs typeface="ＭＳ Ｐゴシック" pitchFamily="-84" charset="-128"/>
              </a:rPr>
              <a:t>Recording your attendance</a:t>
            </a:r>
          </a:p>
          <a:p>
            <a:pPr lvl="1">
              <a:lnSpc>
                <a:spcPct val="80000"/>
              </a:lnSpc>
            </a:pPr>
            <a:r>
              <a:rPr kumimoji="0" lang="en-US" altLang="ja-JP" sz="1900"/>
              <a:t>Please send e-mail including name and affiliation to </a:t>
            </a:r>
            <a:r>
              <a:rPr lang="en-US" altLang="ja-JP" sz="1800">
                <a:hlinkClick r:id="rId9"/>
              </a:rPr>
              <a:t>hmorioka@root-hq.com</a:t>
            </a:r>
            <a:r>
              <a:rPr lang="en-US" altLang="ja-JP" sz="1800"/>
              <a:t> and </a:t>
            </a:r>
            <a:r>
              <a:rPr lang="de-DE" altLang="ja-JP" sz="1800">
                <a:hlinkClick r:id="rId10"/>
              </a:rPr>
              <a:t>hmano@root-hq.com</a:t>
            </a:r>
            <a:r>
              <a:rPr lang="de-DE" altLang="ja-JP" sz="1800"/>
              <a:t> </a:t>
            </a:r>
            <a:r>
              <a:rPr kumimoji="0" lang="en-US" altLang="ja-JP" sz="1500"/>
              <a:t/>
            </a:r>
            <a:br>
              <a:rPr kumimoji="0" lang="en-US" altLang="ja-JP" sz="1500"/>
            </a:br>
            <a:endParaRPr kumimoji="0" lang="en-US" altLang="ja-JP" sz="150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6</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7</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8</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9</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7039</TotalTime>
  <Words>1806</Words>
  <Application>Microsoft Macintosh PowerPoint</Application>
  <PresentationFormat>画面に合わせる (4:3)</PresentationFormat>
  <Paragraphs>164</Paragraphs>
  <Slides>11</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11</vt:i4>
      </vt:variant>
    </vt:vector>
  </HeadingPairs>
  <TitlesOfParts>
    <vt:vector size="12" baseType="lpstr">
      <vt:lpstr>802-11-Submission</vt:lpstr>
      <vt:lpstr>IEEE 802.11 TGai Fast Initial Link Setup  Teleconference Agenda for 　29th Jan 2013 to 12th Mar 2013</vt:lpstr>
      <vt:lpstr>Abstract</vt:lpstr>
      <vt:lpstr>Meeting Protocol</vt:lpstr>
      <vt:lpstr>Agenda for 29th Jan </vt:lpstr>
      <vt:lpstr>Agenda for 5th Feb </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FIA Teleconference Agenda 2 June 2010</dc:title>
  <dc:subject/>
  <dc:creator>Hiroshi Mano</dc:creator>
  <cp:keywords/>
  <dc:description/>
  <cp:lastModifiedBy>真野 浩</cp:lastModifiedBy>
  <cp:revision>360</cp:revision>
  <cp:lastPrinted>1998-02-10T13:28:06Z</cp:lastPrinted>
  <dcterms:created xsi:type="dcterms:W3CDTF">2013-02-05T21:41:56Z</dcterms:created>
  <dcterms:modified xsi:type="dcterms:W3CDTF">2013-02-05T21:48:20Z</dcterms:modified>
  <cp:category/>
</cp:coreProperties>
</file>