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70"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224" y="-192"/>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Jan/Mar</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13-0190r00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3/11-13-0163-00-00ai-tgai-closing-report-vancouver-2013.pptx" TargetMode="External"/><Relationship Id="rId4" Type="http://schemas.openxmlformats.org/officeDocument/2006/relationships/hyperlink" Target="https://mentor.ieee.org/802.11/dcn/13/11-13-0107-00-00ai-tgai-motion-straw-poll-jan-2013.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29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 </a:t>
            </a:r>
            <a:r>
              <a:rPr lang="en-US" altLang="ja-JP" sz="2100" dirty="0" smtClean="0">
                <a:ea typeface="ＭＳ Ｐゴシック" pitchFamily="-84" charset="-128"/>
                <a:cs typeface="ＭＳ Ｐゴシック" pitchFamily="-84" charset="-128"/>
              </a:rPr>
              <a:t>to</a:t>
            </a:r>
            <a:r>
              <a:rPr lang="en-US" altLang="ja-JP" sz="2100" dirty="0" smtClean="0">
                <a:ea typeface="ＭＳ Ｐゴシック" pitchFamily="-84" charset="-128"/>
                <a:cs typeface="ＭＳ Ｐゴシック" pitchFamily="-84" charset="-128"/>
              </a:rPr>
              <a:t>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Mar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a:t>
            </a:r>
            <a:r>
              <a:rPr lang="en-US" altLang="ja-JP" sz="2000" b="0" dirty="0" smtClean="0">
                <a:ea typeface="ＭＳ Ｐゴシック" pitchFamily="-84" charset="-128"/>
                <a:cs typeface="ＭＳ Ｐゴシック" pitchFamily="-84" charset="-128"/>
              </a:rPr>
              <a:t>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 to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 2013</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endParaRPr lang="en-US" altLang="ja-JP" dirty="0" smtClean="0"/>
          </a:p>
          <a:p>
            <a:pPr>
              <a:defRPr/>
            </a:pPr>
            <a:r>
              <a:rPr lang="en-US" altLang="ja-JP" dirty="0" smtClean="0"/>
              <a:t>Review  </a:t>
            </a:r>
            <a:r>
              <a:rPr lang="en-US" altLang="ja-JP" dirty="0" smtClean="0"/>
              <a:t>Jan</a:t>
            </a:r>
            <a:r>
              <a:rPr lang="en-US" altLang="ja-JP" dirty="0" smtClean="0"/>
              <a:t> meeting</a:t>
            </a:r>
          </a:p>
          <a:p>
            <a:pPr lvl="1">
              <a:defRPr/>
            </a:pPr>
            <a:r>
              <a:rPr lang="en-US" altLang="ja-JP" dirty="0" smtClean="0"/>
              <a:t>0182r01 January </a:t>
            </a:r>
            <a:r>
              <a:rPr lang="en-US" altLang="ja-JP" dirty="0" smtClean="0"/>
              <a:t>2013 Vancouver Session </a:t>
            </a:r>
            <a:r>
              <a:rPr lang="en-US" altLang="ja-JP" dirty="0" smtClean="0"/>
              <a:t>Minutes</a:t>
            </a:r>
          </a:p>
          <a:p>
            <a:pPr lvl="2">
              <a:defRPr/>
            </a:pPr>
            <a:r>
              <a:rPr lang="en-US" altLang="ja-JP" dirty="0" smtClean="0">
                <a:hlinkClick r:id="rId2"/>
              </a:rPr>
              <a:t>https://mentor.ieee.org/802.11/dcn/13/11-13-0182-01-00ai-january-2013-vancouver-session-</a:t>
            </a:r>
            <a:r>
              <a:rPr lang="en-US" altLang="ja-JP" dirty="0" smtClean="0">
                <a:hlinkClick r:id="rId2"/>
              </a:rPr>
              <a:t>minutes.doc</a:t>
            </a:r>
            <a:endParaRPr lang="en-US" altLang="ja-JP" dirty="0" smtClean="0"/>
          </a:p>
          <a:p>
            <a:pPr lvl="1">
              <a:defRPr/>
            </a:pPr>
            <a:r>
              <a:rPr lang="en-US" altLang="ja-JP" dirty="0" smtClean="0"/>
              <a:t>0163r00 TGai</a:t>
            </a:r>
            <a:r>
              <a:rPr lang="en-US" altLang="ja-JP" dirty="0" smtClean="0"/>
              <a:t>-Closing-Report-Vancouver-</a:t>
            </a:r>
            <a:r>
              <a:rPr lang="en-US" altLang="ja-JP" dirty="0" smtClean="0"/>
              <a:t>2013</a:t>
            </a:r>
          </a:p>
          <a:p>
            <a:pPr lvl="2">
              <a:defRPr/>
            </a:pPr>
            <a:r>
              <a:rPr lang="en-US" altLang="ja-JP" dirty="0" smtClean="0">
                <a:hlinkClick r:id="rId3"/>
              </a:rPr>
              <a:t>https://mentor.ieee.org/802.11/dcn/13/11-13-0163-00-00ai-tgai-closing-report-vancouver-2013.</a:t>
            </a:r>
            <a:r>
              <a:rPr lang="en-US" altLang="ja-JP" dirty="0" smtClean="0">
                <a:hlinkClick r:id="rId3"/>
              </a:rPr>
              <a:t>pptx</a:t>
            </a:r>
            <a:endParaRPr lang="en-US" altLang="ja-JP" dirty="0" smtClean="0"/>
          </a:p>
          <a:p>
            <a:pPr lvl="1">
              <a:defRPr/>
            </a:pPr>
            <a:r>
              <a:rPr lang="en-US" altLang="ja-JP" dirty="0" smtClean="0"/>
              <a:t>0107/00 TGai</a:t>
            </a:r>
            <a:r>
              <a:rPr lang="en-US" altLang="ja-JP" dirty="0" smtClean="0"/>
              <a:t>-motion-straw-poll-Jan-2013</a:t>
            </a:r>
            <a:endParaRPr lang="en-US" altLang="ja-JP" dirty="0" smtClean="0"/>
          </a:p>
          <a:p>
            <a:pPr lvl="2">
              <a:defRPr/>
            </a:pPr>
            <a:r>
              <a:rPr lang="en-US" altLang="ja-JP" dirty="0" smtClean="0">
                <a:hlinkClick r:id="rId4"/>
              </a:rPr>
              <a:t>https://mentor.ieee.org/802.11/dcn/13/11-13-0107-00-00ai-tgai-motion-straw-poll-jan-2013.</a:t>
            </a:r>
            <a:r>
              <a:rPr lang="en-US" altLang="ja-JP" dirty="0" smtClean="0">
                <a:hlinkClick r:id="rId4"/>
              </a:rPr>
              <a:t>pptx</a:t>
            </a:r>
            <a:endParaRPr lang="en-US" altLang="ja-JP" dirty="0" smtClean="0"/>
          </a:p>
          <a:p>
            <a:pPr>
              <a:defRPr/>
            </a:pPr>
            <a:r>
              <a:rPr lang="en-US" altLang="ja-JP" dirty="0" smtClean="0"/>
              <a:t>Status report of current draft</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a:t>
            </a:r>
            <a:r>
              <a:rPr lang="en-US" altLang="ja-JP" dirty="0" smtClean="0"/>
              <a:t>Draft Review Combined </a:t>
            </a:r>
            <a:r>
              <a:rPr lang="en-US" altLang="ja-JP" dirty="0" smtClean="0"/>
              <a:t>Comments</a:t>
            </a:r>
          </a:p>
          <a:p>
            <a:pPr lvl="2">
              <a:defRPr/>
            </a:pPr>
            <a:r>
              <a:rPr lang="en-US" altLang="ja-JP" dirty="0" smtClean="0"/>
              <a:t>https://mentor.ieee.org/802.11/dcn/13/11-13-0036-09-00ai-tgai-draft-review-combined-comments.xls</a:t>
            </a:r>
            <a:endParaRPr lang="en-US" altLang="ja-JP" dirty="0" smtClean="0"/>
          </a:p>
          <a:p>
            <a:pPr>
              <a:defRPr/>
            </a:pPr>
            <a:r>
              <a:rPr lang="en-US" altLang="ja-JP" dirty="0" smtClean="0"/>
              <a:t>Plan </a:t>
            </a:r>
            <a:r>
              <a:rPr lang="en-US" altLang="ja-JP" dirty="0" smtClean="0"/>
              <a:t>to next teleconference</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7002</TotalTime>
  <Words>1651</Words>
  <Application>Microsoft Macintosh PowerPoint</Application>
  <PresentationFormat>画面に合わせる (4:3)</PresentationFormat>
  <Paragraphs>144</Paragraphs>
  <Slides>10</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29th Jan 2013 to 12th Mar 2013</vt:lpstr>
      <vt:lpstr>Abstract</vt:lpstr>
      <vt:lpstr>Meeting Protocol</vt:lpstr>
      <vt:lpstr>Agenda for 29th Jan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359</cp:revision>
  <cp:lastPrinted>1998-02-10T13:28:06Z</cp:lastPrinted>
  <dcterms:created xsi:type="dcterms:W3CDTF">2013-01-29T14:21:49Z</dcterms:created>
  <dcterms:modified xsi:type="dcterms:W3CDTF">2013-01-29T14:33:38Z</dcterms:modified>
  <cp:category/>
</cp:coreProperties>
</file>