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0"/>
  </p:notesMasterIdLst>
  <p:handoutMasterIdLst>
    <p:handoutMasterId r:id="rId21"/>
  </p:handoutMasterIdLst>
  <p:sldIdLst>
    <p:sldId id="269" r:id="rId3"/>
    <p:sldId id="257" r:id="rId4"/>
    <p:sldId id="270" r:id="rId5"/>
    <p:sldId id="271" r:id="rId6"/>
    <p:sldId id="273" r:id="rId7"/>
    <p:sldId id="274" r:id="rId8"/>
    <p:sldId id="275" r:id="rId9"/>
    <p:sldId id="328" r:id="rId10"/>
    <p:sldId id="276" r:id="rId11"/>
    <p:sldId id="281" r:id="rId12"/>
    <p:sldId id="345" r:id="rId13"/>
    <p:sldId id="314" r:id="rId14"/>
    <p:sldId id="343" r:id="rId15"/>
    <p:sldId id="365" r:id="rId16"/>
    <p:sldId id="367" r:id="rId17"/>
    <p:sldId id="366" r:id="rId18"/>
    <p:sldId id="357"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614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68" autoAdjust="0"/>
    <p:restoredTop sz="94660"/>
  </p:normalViewPr>
  <p:slideViewPr>
    <p:cSldViewPr>
      <p:cViewPr>
        <p:scale>
          <a:sx n="70" d="100"/>
          <a:sy n="70" d="100"/>
        </p:scale>
        <p:origin x="-1194" y="114"/>
      </p:cViewPr>
      <p:guideLst>
        <p:guide orient="horz" pos="2160"/>
        <p:guide pos="2880"/>
      </p:guideLst>
    </p:cSldViewPr>
  </p:slideViewPr>
  <p:notesTextViewPr>
    <p:cViewPr>
      <p:scale>
        <a:sx n="100" d="100"/>
        <a:sy n="100" d="100"/>
      </p:scale>
      <p:origin x="0" y="0"/>
    </p:cViewPr>
  </p:notesTextViewPr>
  <p:notesViewPr>
    <p:cSldViewPr>
      <p:cViewPr varScale="1">
        <p:scale>
          <a:sx n="50" d="100"/>
          <a:sy n="50" d="100"/>
        </p:scale>
        <p:origin x="-274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61CC443E-0123-4B85-A7FA-0A39D0DD0DE3}"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April 2009</a:t>
            </a:r>
          </a:p>
        </p:txBody>
      </p:sp>
      <p:sp>
        <p:nvSpPr>
          <p:cNvPr id="23556"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4628C88E-BEFE-491D-8F67-81D97B4502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802.19-09/xxxxr0</a:t>
            </a:r>
          </a:p>
        </p:txBody>
      </p:sp>
      <p:sp>
        <p:nvSpPr>
          <p:cNvPr id="24579" name="Rectangle 3"/>
          <p:cNvSpPr>
            <a:spLocks noGrp="1" noChangeArrowheads="1"/>
          </p:cNvSpPr>
          <p:nvPr>
            <p:ph type="dt" sz="quarter" idx="1"/>
          </p:nvPr>
        </p:nvSpPr>
        <p:spPr>
          <a:noFill/>
        </p:spPr>
        <p:txBody>
          <a:bodyPr/>
          <a:lstStyle/>
          <a:p>
            <a:r>
              <a:rPr lang="en-US" smtClean="0"/>
              <a:t>April 2009</a:t>
            </a:r>
          </a:p>
        </p:txBody>
      </p:sp>
      <p:sp>
        <p:nvSpPr>
          <p:cNvPr id="24580" name="Rectangle 6"/>
          <p:cNvSpPr>
            <a:spLocks noGrp="1" noChangeArrowheads="1"/>
          </p:cNvSpPr>
          <p:nvPr>
            <p:ph type="ftr" sz="quarter" idx="4"/>
          </p:nvPr>
        </p:nvSpPr>
        <p:spPr>
          <a:noFill/>
        </p:spPr>
        <p:txBody>
          <a:bodyPr/>
          <a:lstStyle/>
          <a:p>
            <a:pPr lvl="4"/>
            <a:r>
              <a:rPr lang="en-US" smtClean="0"/>
              <a:t>Rich Kennedy, Research In Motion</a:t>
            </a:r>
          </a:p>
        </p:txBody>
      </p:sp>
      <p:sp>
        <p:nvSpPr>
          <p:cNvPr id="24581" name="Rectangle 7"/>
          <p:cNvSpPr>
            <a:spLocks noGrp="1" noChangeArrowheads="1"/>
          </p:cNvSpPr>
          <p:nvPr>
            <p:ph type="sldNum" sz="quarter" idx="5"/>
          </p:nvPr>
        </p:nvSpPr>
        <p:spPr>
          <a:noFill/>
        </p:spPr>
        <p:txBody>
          <a:bodyPr/>
          <a:lstStyle/>
          <a:p>
            <a:r>
              <a:rPr lang="en-US" smtClean="0"/>
              <a:t>Page </a:t>
            </a:r>
            <a:fld id="{B2CE6D73-B8B8-42BE-8843-707DC375A834}" type="slidenum">
              <a:rPr lang="en-US" smtClean="0"/>
              <a:pPr/>
              <a:t>1</a:t>
            </a:fld>
            <a:endParaRPr lang="en-US" smtClean="0"/>
          </a:p>
        </p:txBody>
      </p:sp>
      <p:sp>
        <p:nvSpPr>
          <p:cNvPr id="24582" name="Rectangle 2"/>
          <p:cNvSpPr>
            <a:spLocks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p:spPr>
        <p:txBody>
          <a:bodyPr/>
          <a:lstStyle/>
          <a:p>
            <a:r>
              <a:rPr lang="en-US" smtClean="0"/>
              <a:t>doc.: IEEE 802.19-09/xxxxr0</a:t>
            </a:r>
          </a:p>
        </p:txBody>
      </p:sp>
      <p:sp>
        <p:nvSpPr>
          <p:cNvPr id="25603" name="Rectangle 3"/>
          <p:cNvSpPr>
            <a:spLocks noGrp="1" noChangeArrowheads="1"/>
          </p:cNvSpPr>
          <p:nvPr>
            <p:ph type="dt" sz="quarter" idx="1"/>
          </p:nvPr>
        </p:nvSpPr>
        <p:spPr>
          <a:noFill/>
        </p:spPr>
        <p:txBody>
          <a:bodyPr/>
          <a:lstStyle/>
          <a:p>
            <a:r>
              <a:rPr lang="en-US" smtClean="0"/>
              <a:t>April 2009</a:t>
            </a:r>
          </a:p>
        </p:txBody>
      </p:sp>
      <p:sp>
        <p:nvSpPr>
          <p:cNvPr id="25604" name="Rectangle 6"/>
          <p:cNvSpPr>
            <a:spLocks noGrp="1" noChangeArrowheads="1"/>
          </p:cNvSpPr>
          <p:nvPr>
            <p:ph type="ftr" sz="quarter" idx="4"/>
          </p:nvPr>
        </p:nvSpPr>
        <p:spPr>
          <a:noFill/>
        </p:spPr>
        <p:txBody>
          <a:bodyPr/>
          <a:lstStyle/>
          <a:p>
            <a:pPr lvl="4"/>
            <a:r>
              <a:rPr lang="en-US" smtClean="0"/>
              <a:t>Rich Kennedy, Research In Motion</a:t>
            </a:r>
          </a:p>
        </p:txBody>
      </p:sp>
      <p:sp>
        <p:nvSpPr>
          <p:cNvPr id="25605" name="Rectangle 7"/>
          <p:cNvSpPr>
            <a:spLocks noGrp="1" noChangeArrowheads="1"/>
          </p:cNvSpPr>
          <p:nvPr>
            <p:ph type="sldNum" sz="quarter" idx="5"/>
          </p:nvPr>
        </p:nvSpPr>
        <p:spPr>
          <a:noFill/>
        </p:spPr>
        <p:txBody>
          <a:bodyPr/>
          <a:lstStyle/>
          <a:p>
            <a:r>
              <a:rPr lang="en-US" smtClean="0"/>
              <a:t>Page </a:t>
            </a:r>
            <a:fld id="{0E304A53-E16E-4565-BC42-09385E9922FC}" type="slidenum">
              <a:rPr lang="en-US" smtClean="0"/>
              <a:pPr/>
              <a:t>2</a:t>
            </a:fld>
            <a:endParaRPr lang="en-US" smtClean="0"/>
          </a:p>
        </p:txBody>
      </p:sp>
      <p:sp>
        <p:nvSpPr>
          <p:cNvPr id="25606" name="Rectangle 2"/>
          <p:cNvSpPr>
            <a:spLocks noChangeArrowheads="1" noTextEdit="1"/>
          </p:cNvSpPr>
          <p:nvPr>
            <p:ph type="sldImg"/>
          </p:nvPr>
        </p:nvSpPr>
        <p:spPr>
          <a:xfrm>
            <a:off x="1154113" y="701675"/>
            <a:ext cx="4625975" cy="3468688"/>
          </a:xfrm>
          <a:ln cap="flat"/>
        </p:spPr>
      </p:sp>
      <p:sp>
        <p:nvSpPr>
          <p:cNvPr id="25607"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p:spPr>
        <p:txBody>
          <a:bodyPr/>
          <a:lstStyle/>
          <a:p>
            <a:endParaRPr lang="en-US" smtClean="0"/>
          </a:p>
        </p:txBody>
      </p:sp>
      <p:sp>
        <p:nvSpPr>
          <p:cNvPr id="26628" name="Header Placeholder 3"/>
          <p:cNvSpPr>
            <a:spLocks noGrp="1"/>
          </p:cNvSpPr>
          <p:nvPr>
            <p:ph type="hdr" sz="quarter"/>
          </p:nvPr>
        </p:nvSpPr>
        <p:spPr>
          <a:noFill/>
        </p:spPr>
        <p:txBody>
          <a:bodyPr/>
          <a:lstStyle/>
          <a:p>
            <a:r>
              <a:rPr lang="en-US" smtClean="0"/>
              <a:t>doc.: IEEE 802.19-09/xxxxr0</a:t>
            </a:r>
          </a:p>
        </p:txBody>
      </p:sp>
      <p:sp>
        <p:nvSpPr>
          <p:cNvPr id="26629" name="Date Placeholder 4"/>
          <p:cNvSpPr>
            <a:spLocks noGrp="1"/>
          </p:cNvSpPr>
          <p:nvPr>
            <p:ph type="dt" sz="quarter" idx="1"/>
          </p:nvPr>
        </p:nvSpPr>
        <p:spPr>
          <a:noFill/>
        </p:spPr>
        <p:txBody>
          <a:bodyPr/>
          <a:lstStyle/>
          <a:p>
            <a:r>
              <a:rPr lang="en-US" smtClean="0"/>
              <a:t>April 2009</a:t>
            </a:r>
          </a:p>
        </p:txBody>
      </p:sp>
      <p:sp>
        <p:nvSpPr>
          <p:cNvPr id="26630" name="Footer Placeholder 5"/>
          <p:cNvSpPr>
            <a:spLocks noGrp="1"/>
          </p:cNvSpPr>
          <p:nvPr>
            <p:ph type="ftr" sz="quarter" idx="4"/>
          </p:nvPr>
        </p:nvSpPr>
        <p:spPr>
          <a:noFill/>
        </p:spPr>
        <p:txBody>
          <a:bodyPr/>
          <a:lstStyle/>
          <a:p>
            <a:pPr lvl="4"/>
            <a:r>
              <a:rPr lang="en-US" smtClean="0"/>
              <a:t>Rich Kennedy, Research In Motion</a:t>
            </a:r>
          </a:p>
        </p:txBody>
      </p:sp>
      <p:sp>
        <p:nvSpPr>
          <p:cNvPr id="26631" name="Slide Number Placeholder 6"/>
          <p:cNvSpPr>
            <a:spLocks noGrp="1"/>
          </p:cNvSpPr>
          <p:nvPr>
            <p:ph type="sldNum" sz="quarter" idx="5"/>
          </p:nvPr>
        </p:nvSpPr>
        <p:spPr>
          <a:noFill/>
        </p:spPr>
        <p:txBody>
          <a:bodyPr/>
          <a:lstStyle/>
          <a:p>
            <a:r>
              <a:rPr lang="en-US" smtClean="0"/>
              <a:t>Page </a:t>
            </a:r>
            <a:fld id="{A851BD84-4A60-490A-8471-0D15405AE0FF}"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1269627D-63C7-4508-BF07-944487B5118C}" type="slidenum">
              <a:rPr lang="en-US" smtClean="0"/>
              <a:pPr/>
              <a:t>5</a:t>
            </a:fld>
            <a:endParaRPr lang="en-US" smtClean="0"/>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xfrm>
            <a:off x="3659188" y="8985250"/>
            <a:ext cx="76200" cy="184150"/>
          </a:xfrm>
          <a:noFill/>
        </p:spPr>
        <p:txBody>
          <a:bodyPr/>
          <a:lstStyle/>
          <a:p>
            <a:fld id="{F8C4A049-58F3-4328-A05F-B8536EDBA5CD}" type="slidenum">
              <a:rPr lang="en-US" smtClean="0"/>
              <a:pPr/>
              <a:t>9</a:t>
            </a:fld>
            <a:endParaRPr lang="en-US" smtClean="0"/>
          </a:p>
        </p:txBody>
      </p:sp>
      <p:sp>
        <p:nvSpPr>
          <p:cNvPr id="28675" name="Rectangle 2"/>
          <p:cNvSpPr>
            <a:spLocks noGrp="1" noRot="1" noChangeAspect="1" noChangeArrowheads="1" noTextEdit="1"/>
          </p:cNvSpPr>
          <p:nvPr>
            <p:ph type="sldImg"/>
          </p:nvPr>
        </p:nvSpPr>
        <p:spPr>
          <a:xfrm>
            <a:off x="1154113" y="701675"/>
            <a:ext cx="4625975" cy="3468688"/>
          </a:xfrm>
          <a:ln/>
        </p:spPr>
      </p:sp>
      <p:sp>
        <p:nvSpPr>
          <p:cNvPr id="2867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Rich Kennedy, Research In Motion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DBC5D63-FBF9-426E-9A49-00E5C4725BE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Rich Kennedy, Research In Motion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976ED3-F72C-4667-8761-CB3F3A45E7A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Rich Kennedy, Research In Motion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89D5B8A-468F-4F40-B2E1-219E59C59EB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2013</a:t>
            </a:r>
          </a:p>
        </p:txBody>
      </p:sp>
      <p:sp>
        <p:nvSpPr>
          <p:cNvPr id="5" name="Footer Placeholder 4"/>
          <p:cNvSpPr>
            <a:spLocks noGrp="1"/>
          </p:cNvSpPr>
          <p:nvPr>
            <p:ph type="ftr" sz="quarter" idx="11"/>
          </p:nvPr>
        </p:nvSpPr>
        <p:spPr/>
        <p:txBody>
          <a:bodyPr/>
          <a:lstStyle>
            <a:lvl1pPr>
              <a:defRPr/>
            </a:lvl1pPr>
          </a:lstStyle>
          <a:p>
            <a:pPr>
              <a:defRPr/>
            </a:pPr>
            <a:r>
              <a:rPr lang="en-US"/>
              <a:t>Rich Kennedy, Research In Motion</a:t>
            </a:r>
          </a:p>
        </p:txBody>
      </p:sp>
      <p:sp>
        <p:nvSpPr>
          <p:cNvPr id="6" name="Slide Number Placeholder 5"/>
          <p:cNvSpPr>
            <a:spLocks noGrp="1"/>
          </p:cNvSpPr>
          <p:nvPr>
            <p:ph type="sldNum" sz="quarter" idx="12"/>
          </p:nvPr>
        </p:nvSpPr>
        <p:spPr/>
        <p:txBody>
          <a:bodyPr/>
          <a:lstStyle>
            <a:lvl1pPr>
              <a:defRPr/>
            </a:lvl1pPr>
          </a:lstStyle>
          <a:p>
            <a:pPr>
              <a:defRPr/>
            </a:pPr>
            <a:fld id="{088CF84C-3E00-4426-8CAA-0E9B4024B1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2013</a:t>
            </a:r>
          </a:p>
        </p:txBody>
      </p:sp>
      <p:sp>
        <p:nvSpPr>
          <p:cNvPr id="5" name="Footer Placeholder 4"/>
          <p:cNvSpPr>
            <a:spLocks noGrp="1"/>
          </p:cNvSpPr>
          <p:nvPr>
            <p:ph type="ftr" sz="quarter" idx="11"/>
          </p:nvPr>
        </p:nvSpPr>
        <p:spPr/>
        <p:txBody>
          <a:bodyPr/>
          <a:lstStyle>
            <a:lvl1pPr>
              <a:defRPr/>
            </a:lvl1pPr>
          </a:lstStyle>
          <a:p>
            <a:pPr>
              <a:defRPr/>
            </a:pPr>
            <a:r>
              <a:rPr lang="en-US"/>
              <a:t>Rich Kennedy, Research In Motion</a:t>
            </a:r>
          </a:p>
        </p:txBody>
      </p:sp>
      <p:sp>
        <p:nvSpPr>
          <p:cNvPr id="6" name="Slide Number Placeholder 5"/>
          <p:cNvSpPr>
            <a:spLocks noGrp="1"/>
          </p:cNvSpPr>
          <p:nvPr>
            <p:ph type="sldNum" sz="quarter" idx="12"/>
          </p:nvPr>
        </p:nvSpPr>
        <p:spPr/>
        <p:txBody>
          <a:bodyPr/>
          <a:lstStyle>
            <a:lvl1pPr>
              <a:defRPr/>
            </a:lvl1pPr>
          </a:lstStyle>
          <a:p>
            <a:pPr>
              <a:defRPr/>
            </a:pPr>
            <a:fld id="{F6D99DEF-FBF2-482B-8D5E-42DE7917858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2013</a:t>
            </a:r>
          </a:p>
        </p:txBody>
      </p:sp>
      <p:sp>
        <p:nvSpPr>
          <p:cNvPr id="5" name="Footer Placeholder 4"/>
          <p:cNvSpPr>
            <a:spLocks noGrp="1"/>
          </p:cNvSpPr>
          <p:nvPr>
            <p:ph type="ftr" sz="quarter" idx="11"/>
          </p:nvPr>
        </p:nvSpPr>
        <p:spPr/>
        <p:txBody>
          <a:bodyPr/>
          <a:lstStyle>
            <a:lvl1pPr>
              <a:defRPr/>
            </a:lvl1pPr>
          </a:lstStyle>
          <a:p>
            <a:pPr>
              <a:defRPr/>
            </a:pPr>
            <a:r>
              <a:rPr lang="en-US"/>
              <a:t>Rich Kennedy, Research In Motion</a:t>
            </a:r>
          </a:p>
        </p:txBody>
      </p:sp>
      <p:sp>
        <p:nvSpPr>
          <p:cNvPr id="6" name="Slide Number Placeholder 5"/>
          <p:cNvSpPr>
            <a:spLocks noGrp="1"/>
          </p:cNvSpPr>
          <p:nvPr>
            <p:ph type="sldNum" sz="quarter" idx="12"/>
          </p:nvPr>
        </p:nvSpPr>
        <p:spPr/>
        <p:txBody>
          <a:bodyPr/>
          <a:lstStyle>
            <a:lvl1pPr>
              <a:defRPr/>
            </a:lvl1pPr>
          </a:lstStyle>
          <a:p>
            <a:pPr>
              <a:defRPr/>
            </a:pPr>
            <a:fld id="{17413F6C-1002-482B-AA4D-A8597982A10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January 2013</a:t>
            </a:r>
          </a:p>
        </p:txBody>
      </p:sp>
      <p:sp>
        <p:nvSpPr>
          <p:cNvPr id="6" name="Footer Placeholder 4"/>
          <p:cNvSpPr>
            <a:spLocks noGrp="1"/>
          </p:cNvSpPr>
          <p:nvPr>
            <p:ph type="ftr" sz="quarter" idx="11"/>
          </p:nvPr>
        </p:nvSpPr>
        <p:spPr/>
        <p:txBody>
          <a:bodyPr/>
          <a:lstStyle>
            <a:lvl1pPr>
              <a:defRPr/>
            </a:lvl1pPr>
          </a:lstStyle>
          <a:p>
            <a:pPr>
              <a:defRPr/>
            </a:pPr>
            <a:r>
              <a:rPr lang="en-US"/>
              <a:t>Rich Kennedy, Research In Motion</a:t>
            </a:r>
          </a:p>
        </p:txBody>
      </p:sp>
      <p:sp>
        <p:nvSpPr>
          <p:cNvPr id="7" name="Slide Number Placeholder 5"/>
          <p:cNvSpPr>
            <a:spLocks noGrp="1"/>
          </p:cNvSpPr>
          <p:nvPr>
            <p:ph type="sldNum" sz="quarter" idx="12"/>
          </p:nvPr>
        </p:nvSpPr>
        <p:spPr/>
        <p:txBody>
          <a:bodyPr/>
          <a:lstStyle>
            <a:lvl1pPr>
              <a:defRPr/>
            </a:lvl1pPr>
          </a:lstStyle>
          <a:p>
            <a:pPr>
              <a:defRPr/>
            </a:pPr>
            <a:fld id="{7F948EAC-D808-4923-B837-C5A64E5B958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January 2013</a:t>
            </a:r>
          </a:p>
        </p:txBody>
      </p:sp>
      <p:sp>
        <p:nvSpPr>
          <p:cNvPr id="8" name="Footer Placeholder 4"/>
          <p:cNvSpPr>
            <a:spLocks noGrp="1"/>
          </p:cNvSpPr>
          <p:nvPr>
            <p:ph type="ftr" sz="quarter" idx="11"/>
          </p:nvPr>
        </p:nvSpPr>
        <p:spPr/>
        <p:txBody>
          <a:bodyPr/>
          <a:lstStyle>
            <a:lvl1pPr>
              <a:defRPr/>
            </a:lvl1pPr>
          </a:lstStyle>
          <a:p>
            <a:pPr>
              <a:defRPr/>
            </a:pPr>
            <a:r>
              <a:rPr lang="en-US"/>
              <a:t>Rich Kennedy, Research In Motion</a:t>
            </a:r>
          </a:p>
        </p:txBody>
      </p:sp>
      <p:sp>
        <p:nvSpPr>
          <p:cNvPr id="9" name="Slide Number Placeholder 5"/>
          <p:cNvSpPr>
            <a:spLocks noGrp="1"/>
          </p:cNvSpPr>
          <p:nvPr>
            <p:ph type="sldNum" sz="quarter" idx="12"/>
          </p:nvPr>
        </p:nvSpPr>
        <p:spPr/>
        <p:txBody>
          <a:bodyPr/>
          <a:lstStyle>
            <a:lvl1pPr>
              <a:defRPr/>
            </a:lvl1pPr>
          </a:lstStyle>
          <a:p>
            <a:pPr>
              <a:defRPr/>
            </a:pPr>
            <a:fld id="{103AF242-7E48-4CF0-8288-959DA36BB286}"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January 2013</a:t>
            </a:r>
          </a:p>
        </p:txBody>
      </p:sp>
      <p:sp>
        <p:nvSpPr>
          <p:cNvPr id="4" name="Footer Placeholder 4"/>
          <p:cNvSpPr>
            <a:spLocks noGrp="1"/>
          </p:cNvSpPr>
          <p:nvPr>
            <p:ph type="ftr" sz="quarter" idx="11"/>
          </p:nvPr>
        </p:nvSpPr>
        <p:spPr/>
        <p:txBody>
          <a:bodyPr/>
          <a:lstStyle>
            <a:lvl1pPr>
              <a:defRPr/>
            </a:lvl1pPr>
          </a:lstStyle>
          <a:p>
            <a:pPr>
              <a:defRPr/>
            </a:pPr>
            <a:r>
              <a:rPr lang="en-US"/>
              <a:t>Rich Kennedy, Research In Motion</a:t>
            </a:r>
          </a:p>
        </p:txBody>
      </p:sp>
      <p:sp>
        <p:nvSpPr>
          <p:cNvPr id="5" name="Slide Number Placeholder 5"/>
          <p:cNvSpPr>
            <a:spLocks noGrp="1"/>
          </p:cNvSpPr>
          <p:nvPr>
            <p:ph type="sldNum" sz="quarter" idx="12"/>
          </p:nvPr>
        </p:nvSpPr>
        <p:spPr/>
        <p:txBody>
          <a:bodyPr/>
          <a:lstStyle>
            <a:lvl1pPr>
              <a:defRPr/>
            </a:lvl1pPr>
          </a:lstStyle>
          <a:p>
            <a:pPr>
              <a:defRPr/>
            </a:pPr>
            <a:fld id="{8F115087-85C9-4BD0-8CEE-211AD86574A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2013</a:t>
            </a:r>
          </a:p>
        </p:txBody>
      </p:sp>
      <p:sp>
        <p:nvSpPr>
          <p:cNvPr id="3" name="Footer Placeholder 4"/>
          <p:cNvSpPr>
            <a:spLocks noGrp="1"/>
          </p:cNvSpPr>
          <p:nvPr>
            <p:ph type="ftr" sz="quarter" idx="11"/>
          </p:nvPr>
        </p:nvSpPr>
        <p:spPr/>
        <p:txBody>
          <a:bodyPr/>
          <a:lstStyle>
            <a:lvl1pPr>
              <a:defRPr/>
            </a:lvl1pPr>
          </a:lstStyle>
          <a:p>
            <a:pPr>
              <a:defRPr/>
            </a:pPr>
            <a:r>
              <a:rPr lang="en-US"/>
              <a:t>Rich Kennedy, Research In Motion</a:t>
            </a:r>
          </a:p>
        </p:txBody>
      </p:sp>
      <p:sp>
        <p:nvSpPr>
          <p:cNvPr id="4" name="Slide Number Placeholder 5"/>
          <p:cNvSpPr>
            <a:spLocks noGrp="1"/>
          </p:cNvSpPr>
          <p:nvPr>
            <p:ph type="sldNum" sz="quarter" idx="12"/>
          </p:nvPr>
        </p:nvSpPr>
        <p:spPr/>
        <p:txBody>
          <a:bodyPr/>
          <a:lstStyle>
            <a:lvl1pPr>
              <a:defRPr/>
            </a:lvl1pPr>
          </a:lstStyle>
          <a:p>
            <a:pPr>
              <a:defRPr/>
            </a:pPr>
            <a:fld id="{2E560994-84E0-4960-BB0E-53ECAB3474DF}"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2013</a:t>
            </a:r>
          </a:p>
        </p:txBody>
      </p:sp>
      <p:sp>
        <p:nvSpPr>
          <p:cNvPr id="6" name="Footer Placeholder 4"/>
          <p:cNvSpPr>
            <a:spLocks noGrp="1"/>
          </p:cNvSpPr>
          <p:nvPr>
            <p:ph type="ftr" sz="quarter" idx="11"/>
          </p:nvPr>
        </p:nvSpPr>
        <p:spPr/>
        <p:txBody>
          <a:bodyPr/>
          <a:lstStyle>
            <a:lvl1pPr>
              <a:defRPr/>
            </a:lvl1pPr>
          </a:lstStyle>
          <a:p>
            <a:pPr>
              <a:defRPr/>
            </a:pPr>
            <a:r>
              <a:rPr lang="en-US"/>
              <a:t>Rich Kennedy, Research In Motion</a:t>
            </a:r>
          </a:p>
        </p:txBody>
      </p:sp>
      <p:sp>
        <p:nvSpPr>
          <p:cNvPr id="7" name="Slide Number Placeholder 5"/>
          <p:cNvSpPr>
            <a:spLocks noGrp="1"/>
          </p:cNvSpPr>
          <p:nvPr>
            <p:ph type="sldNum" sz="quarter" idx="12"/>
          </p:nvPr>
        </p:nvSpPr>
        <p:spPr/>
        <p:txBody>
          <a:bodyPr/>
          <a:lstStyle>
            <a:lvl1pPr>
              <a:defRPr/>
            </a:lvl1pPr>
          </a:lstStyle>
          <a:p>
            <a:pPr>
              <a:defRPr/>
            </a:pPr>
            <a:fld id="{35A1F5FC-3830-4AFF-8A81-CDA4A878090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Rich Kennedy, Research In Motion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1B2377F-561E-4474-BF1D-1BF26F89533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2013</a:t>
            </a:r>
          </a:p>
        </p:txBody>
      </p:sp>
      <p:sp>
        <p:nvSpPr>
          <p:cNvPr id="6" name="Footer Placeholder 4"/>
          <p:cNvSpPr>
            <a:spLocks noGrp="1"/>
          </p:cNvSpPr>
          <p:nvPr>
            <p:ph type="ftr" sz="quarter" idx="11"/>
          </p:nvPr>
        </p:nvSpPr>
        <p:spPr/>
        <p:txBody>
          <a:bodyPr/>
          <a:lstStyle>
            <a:lvl1pPr>
              <a:defRPr/>
            </a:lvl1pPr>
          </a:lstStyle>
          <a:p>
            <a:pPr>
              <a:defRPr/>
            </a:pPr>
            <a:r>
              <a:rPr lang="en-US"/>
              <a:t>Rich Kennedy, Research In Motion</a:t>
            </a:r>
          </a:p>
        </p:txBody>
      </p:sp>
      <p:sp>
        <p:nvSpPr>
          <p:cNvPr id="7" name="Slide Number Placeholder 5"/>
          <p:cNvSpPr>
            <a:spLocks noGrp="1"/>
          </p:cNvSpPr>
          <p:nvPr>
            <p:ph type="sldNum" sz="quarter" idx="12"/>
          </p:nvPr>
        </p:nvSpPr>
        <p:spPr/>
        <p:txBody>
          <a:bodyPr/>
          <a:lstStyle>
            <a:lvl1pPr>
              <a:defRPr/>
            </a:lvl1pPr>
          </a:lstStyle>
          <a:p>
            <a:pPr>
              <a:defRPr/>
            </a:pPr>
            <a:fld id="{D7B0D22C-F3C9-4D11-9551-33D6ACDECA43}"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2013</a:t>
            </a:r>
          </a:p>
        </p:txBody>
      </p:sp>
      <p:sp>
        <p:nvSpPr>
          <p:cNvPr id="5" name="Footer Placeholder 4"/>
          <p:cNvSpPr>
            <a:spLocks noGrp="1"/>
          </p:cNvSpPr>
          <p:nvPr>
            <p:ph type="ftr" sz="quarter" idx="11"/>
          </p:nvPr>
        </p:nvSpPr>
        <p:spPr/>
        <p:txBody>
          <a:bodyPr/>
          <a:lstStyle>
            <a:lvl1pPr>
              <a:defRPr/>
            </a:lvl1pPr>
          </a:lstStyle>
          <a:p>
            <a:pPr>
              <a:defRPr/>
            </a:pPr>
            <a:r>
              <a:rPr lang="en-US"/>
              <a:t>Rich Kennedy, Research In Motion</a:t>
            </a:r>
          </a:p>
        </p:txBody>
      </p:sp>
      <p:sp>
        <p:nvSpPr>
          <p:cNvPr id="6" name="Slide Number Placeholder 5"/>
          <p:cNvSpPr>
            <a:spLocks noGrp="1"/>
          </p:cNvSpPr>
          <p:nvPr>
            <p:ph type="sldNum" sz="quarter" idx="12"/>
          </p:nvPr>
        </p:nvSpPr>
        <p:spPr/>
        <p:txBody>
          <a:bodyPr/>
          <a:lstStyle>
            <a:lvl1pPr>
              <a:defRPr/>
            </a:lvl1pPr>
          </a:lstStyle>
          <a:p>
            <a:pPr>
              <a:defRPr/>
            </a:pPr>
            <a:fld id="{720C81AD-816C-4D24-8A47-52433E021362}"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2013</a:t>
            </a:r>
          </a:p>
        </p:txBody>
      </p:sp>
      <p:sp>
        <p:nvSpPr>
          <p:cNvPr id="5" name="Footer Placeholder 4"/>
          <p:cNvSpPr>
            <a:spLocks noGrp="1"/>
          </p:cNvSpPr>
          <p:nvPr>
            <p:ph type="ftr" sz="quarter" idx="11"/>
          </p:nvPr>
        </p:nvSpPr>
        <p:spPr/>
        <p:txBody>
          <a:bodyPr/>
          <a:lstStyle>
            <a:lvl1pPr>
              <a:defRPr/>
            </a:lvl1pPr>
          </a:lstStyle>
          <a:p>
            <a:pPr>
              <a:defRPr/>
            </a:pPr>
            <a:r>
              <a:rPr lang="en-US"/>
              <a:t>Rich Kennedy, Research In Motion</a:t>
            </a:r>
          </a:p>
        </p:txBody>
      </p:sp>
      <p:sp>
        <p:nvSpPr>
          <p:cNvPr id="6" name="Slide Number Placeholder 5"/>
          <p:cNvSpPr>
            <a:spLocks noGrp="1"/>
          </p:cNvSpPr>
          <p:nvPr>
            <p:ph type="sldNum" sz="quarter" idx="12"/>
          </p:nvPr>
        </p:nvSpPr>
        <p:spPr/>
        <p:txBody>
          <a:bodyPr/>
          <a:lstStyle>
            <a:lvl1pPr>
              <a:defRPr/>
            </a:lvl1pPr>
          </a:lstStyle>
          <a:p>
            <a:pPr>
              <a:defRPr/>
            </a:pPr>
            <a:fld id="{906757BC-E60F-46AB-806A-9EFEA5A46D2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Rich Kennedy, Research In Motion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A6E53C1-2DAE-41D2-84AE-D55C4440F2E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Rich Kennedy, Research In Motion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CE1489-E543-4CF6-99ED-229EA43F140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Rich Kennedy, Research In Motion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ACC200D7-9F75-4450-A64D-5740CEC2017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Rich Kennedy, Research In Motion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FDB2480-B0EF-493B-99D9-38A3837B422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Rich Kennedy, Research In Motion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BDF9CA41-87A3-49F7-925B-227DC7471E9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Rich Kennedy, Research In Motion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903B5CE-1BEA-419D-9CE0-D4011F3DD4D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Rich Kennedy, Research In Motion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C81C1C-BC4B-4E70-BC27-1A3E057902B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45573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Rich Kennedy, Research In Motion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98DF4312-1120-4BD0-9421-6D4A22F08B1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802.11-13/0189r0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January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Rich Kennedy, Research In Motion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7D2660E-6501-4D46-B6CB-7E25A5E8F1B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Getting_Things_Don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2/18-12-0109-08-0000-draft-802-comments-fcc-tvband-auction-nprm.doc" TargetMode="External"/><Relationship Id="rId2" Type="http://schemas.openxmlformats.org/officeDocument/2006/relationships/hyperlink" Target="https://mentor.ieee.org/802.18/dcn/12/18-12-0098-00-0000-tv-band-incentive-auction-nprm.pdf" TargetMode="External"/><Relationship Id="rId1" Type="http://schemas.openxmlformats.org/officeDocument/2006/relationships/slideLayout" Target="../slideLayouts/slideLayout2.xml"/><Relationship Id="rId4" Type="http://schemas.openxmlformats.org/officeDocument/2006/relationships/hyperlink" Target="apps.fcc.gov/ecfs/comment_search/execute?proceeding=12-268"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www.ntia.doc.gov/report/2013/evaluation-5350-5470-mhz-and-5850-5925-mhz-band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lan@nict.go.j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petere@cisco.com" TargetMode="External"/><Relationship Id="rId4" Type="http://schemas.openxmlformats.org/officeDocument/2006/relationships/hyperlink" Target="mailto:rikennedy@rim.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board/pat/pat-material.html"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09/11-09-0002-10-0000-802-11-operations-manual.doc" TargetMode="External"/><Relationship Id="rId3" Type="http://schemas.openxmlformats.org/officeDocument/2006/relationships/hyperlink" Target="http://standards.ieee.org/board/pat/faq.pdf" TargetMode="External"/><Relationship Id="rId7" Type="http://schemas.openxmlformats.org/officeDocument/2006/relationships/hyperlink" Target="http://www.ieee.org/portal/cms_docs/about/CoE_poster.pdf" TargetMode="External"/><Relationship Id="rId12" Type="http://schemas.openxmlformats.org/officeDocument/2006/relationships/hyperlink" Target="https://mentor.ieee.org/802.11/dcn/09/11-09-1034-05-0000-802-11-editorial-style-guide.doc" TargetMode="External"/><Relationship Id="rId2"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6" Type="http://schemas.openxmlformats.org/officeDocument/2006/relationships/hyperlink" Target="http://standards.ieee.org/resources/antitrust-guidelines.pdf" TargetMode="External"/><Relationship Id="rId11" Type="http://schemas.openxmlformats.org/officeDocument/2006/relationships/hyperlink" Target="https://mentor.ieee.org/802-ec/dcn/09/ec-09-0006-02-00EC-draft-revision-of-the-lmsc-om-for-wg-p-p.pdf" TargetMode="External"/><Relationship Id="rId5" Type="http://schemas.openxmlformats.org/officeDocument/2006/relationships/hyperlink" Target="http://standards.ieee.org/faqs/affiliationFAQ.html" TargetMode="External"/><Relationship Id="rId10" Type="http://schemas.openxmlformats.org/officeDocument/2006/relationships/hyperlink" Target="https://mentor.ieee.org/802-ec/dcn/09/ec-09-0005-02-00EC-draft-revised-lmsc-p-p-for-wg-p-p-ballot.pdf" TargetMode="External"/><Relationship Id="rId4" Type="http://schemas.openxmlformats.org/officeDocument/2006/relationships/hyperlink" Target="http://standards.ieee.org/board/pat/loa.pdf" TargetMode="External"/><Relationship Id="rId9" Type="http://schemas.openxmlformats.org/officeDocument/2006/relationships/hyperlink" Target="https://mentor.ieee.org/802-ec/dcn/09/ec-09-0007-02-00EC-draft-lmsc-wg-p-p.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t>January 2013</a:t>
            </a:r>
          </a:p>
        </p:txBody>
      </p:sp>
      <p:sp>
        <p:nvSpPr>
          <p:cNvPr id="1028" name="Footer Placeholder 4"/>
          <p:cNvSpPr>
            <a:spLocks noGrp="1"/>
          </p:cNvSpPr>
          <p:nvPr>
            <p:ph type="ftr" sz="quarter" idx="11"/>
          </p:nvPr>
        </p:nvSpPr>
        <p:spPr>
          <a:noFill/>
        </p:spPr>
        <p:txBody>
          <a:bodyPr/>
          <a:lstStyle/>
          <a:p>
            <a:r>
              <a:rPr lang="en-US" smtClean="0"/>
              <a:t>Rich Kennedy, Research In Motion</a:t>
            </a:r>
          </a:p>
        </p:txBody>
      </p:sp>
      <p:sp>
        <p:nvSpPr>
          <p:cNvPr id="1029" name="Slide Number Placeholder 5"/>
          <p:cNvSpPr>
            <a:spLocks noGrp="1"/>
          </p:cNvSpPr>
          <p:nvPr>
            <p:ph type="sldNum" sz="quarter" idx="12"/>
          </p:nvPr>
        </p:nvSpPr>
        <p:spPr>
          <a:noFill/>
        </p:spPr>
        <p:txBody>
          <a:bodyPr/>
          <a:lstStyle/>
          <a:p>
            <a:r>
              <a:rPr lang="en-US" smtClean="0"/>
              <a:t>Slide </a:t>
            </a:r>
            <a:fld id="{C77D453E-FA78-4A4B-B3ED-C15B9C5C459B}"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r>
              <a:rPr lang="en-US" smtClean="0"/>
              <a:t>IEEE P802.11af</a:t>
            </a:r>
            <a:br>
              <a:rPr lang="en-US" smtClean="0"/>
            </a:br>
            <a:r>
              <a:rPr lang="en-US" smtClean="0"/>
              <a:t>DRAFT Teleconference Plan and Agenda</a:t>
            </a:r>
          </a:p>
        </p:txBody>
      </p:sp>
      <p:sp>
        <p:nvSpPr>
          <p:cNvPr id="1031" name="Rectangle 6"/>
          <p:cNvSpPr>
            <a:spLocks noGrp="1" noChangeArrowheads="1"/>
          </p:cNvSpPr>
          <p:nvPr>
            <p:ph type="body" idx="1"/>
          </p:nvPr>
        </p:nvSpPr>
        <p:spPr>
          <a:xfrm>
            <a:off x="685800" y="2286000"/>
            <a:ext cx="7772400" cy="381000"/>
          </a:xfrm>
          <a:noFill/>
        </p:spPr>
        <p:txBody>
          <a:bodyPr/>
          <a:lstStyle/>
          <a:p>
            <a:pPr algn="ctr">
              <a:buFontTx/>
              <a:buNone/>
            </a:pPr>
            <a:r>
              <a:rPr lang="en-US" sz="2000" dirty="0" smtClean="0"/>
              <a:t>Date:</a:t>
            </a:r>
            <a:r>
              <a:rPr lang="en-US" sz="2000" b="0" dirty="0" smtClean="0"/>
              <a:t> </a:t>
            </a:r>
            <a:r>
              <a:rPr lang="en-US" sz="2000" b="0" dirty="0" smtClean="0"/>
              <a:t>2013-01-29</a:t>
            </a:r>
            <a:endParaRPr lang="en-US" sz="2000" b="0" dirty="0" smtClean="0"/>
          </a:p>
        </p:txBody>
      </p:sp>
      <p:graphicFrame>
        <p:nvGraphicFramePr>
          <p:cNvPr id="1026" name="Object 11"/>
          <p:cNvGraphicFramePr>
            <a:graphicFrameLocks noChangeAspect="1"/>
          </p:cNvGraphicFramePr>
          <p:nvPr/>
        </p:nvGraphicFramePr>
        <p:xfrm>
          <a:off x="504825" y="3071813"/>
          <a:ext cx="7994650" cy="2906712"/>
        </p:xfrm>
        <a:graphic>
          <a:graphicData uri="http://schemas.openxmlformats.org/presentationml/2006/ole">
            <p:oleObj spid="_x0000_s1026" name="Document" r:id="rId4" imgW="8227417" imgH="3004805" progId="Word.Document.8">
              <p:embed/>
            </p:oleObj>
          </a:graphicData>
        </a:graphic>
      </p:graphicFrame>
      <p:sp>
        <p:nvSpPr>
          <p:cNvPr id="1032"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PAR Scope and Purpose</a:t>
            </a:r>
          </a:p>
        </p:txBody>
      </p:sp>
      <p:sp>
        <p:nvSpPr>
          <p:cNvPr id="12291" name="Content Placeholder 2"/>
          <p:cNvSpPr>
            <a:spLocks noGrp="1"/>
          </p:cNvSpPr>
          <p:nvPr>
            <p:ph idx="1"/>
          </p:nvPr>
        </p:nvSpPr>
        <p:spPr/>
        <p:txBody>
          <a:bodyPr/>
          <a:lstStyle/>
          <a:p>
            <a:r>
              <a:rPr lang="en-GB" smtClean="0"/>
              <a:t>PAR Scope: </a:t>
            </a:r>
            <a:r>
              <a:rPr lang="en-GB" b="0" smtClean="0"/>
              <a:t>An amendment that defines modifications to both the 802.11 physical layers (PHY) and the 802.11 Medium Access Control Layer (MAC), to meet the legal requirements for channel access and coexistence in the TV White Space</a:t>
            </a:r>
            <a:endParaRPr lang="en-US" b="0" smtClean="0"/>
          </a:p>
          <a:p>
            <a:r>
              <a:rPr lang="en-GB" smtClean="0"/>
              <a:t>PAR Purpose: </a:t>
            </a:r>
            <a:r>
              <a:rPr lang="en-GB" b="0" smtClean="0"/>
              <a:t>The purpose of this amendment is to allow 802.11 wireless networks to be used in the TV white space</a:t>
            </a:r>
            <a:endParaRPr lang="en-US" b="0" smtClean="0"/>
          </a:p>
        </p:txBody>
      </p:sp>
      <p:sp>
        <p:nvSpPr>
          <p:cNvPr id="12292" name="Date Placeholder 3"/>
          <p:cNvSpPr>
            <a:spLocks noGrp="1"/>
          </p:cNvSpPr>
          <p:nvPr>
            <p:ph type="dt" sz="quarter" idx="10"/>
          </p:nvPr>
        </p:nvSpPr>
        <p:spPr>
          <a:noFill/>
        </p:spPr>
        <p:txBody>
          <a:bodyPr/>
          <a:lstStyle/>
          <a:p>
            <a:r>
              <a:rPr lang="en-US"/>
              <a:t>January 2013</a:t>
            </a:r>
          </a:p>
        </p:txBody>
      </p:sp>
      <p:sp>
        <p:nvSpPr>
          <p:cNvPr id="12293" name="Slide Number Placeholder 4"/>
          <p:cNvSpPr>
            <a:spLocks noGrp="1"/>
          </p:cNvSpPr>
          <p:nvPr>
            <p:ph type="sldNum" sz="quarter" idx="12"/>
          </p:nvPr>
        </p:nvSpPr>
        <p:spPr>
          <a:noFill/>
        </p:spPr>
        <p:txBody>
          <a:bodyPr/>
          <a:lstStyle/>
          <a:p>
            <a:r>
              <a:rPr lang="en-US" smtClean="0"/>
              <a:t>Slide </a:t>
            </a:r>
            <a:fld id="{058C57DF-B66C-4BD9-B83A-CDF983DCA75B}" type="slidenum">
              <a:rPr lang="en-US" smtClean="0"/>
              <a:pPr/>
              <a:t>10</a:t>
            </a:fld>
            <a:endParaRPr lang="en-US" smtClean="0"/>
          </a:p>
        </p:txBody>
      </p:sp>
      <p:sp>
        <p:nvSpPr>
          <p:cNvPr id="12294" name="Footer Placeholder 5"/>
          <p:cNvSpPr>
            <a:spLocks noGrp="1"/>
          </p:cNvSpPr>
          <p:nvPr>
            <p:ph type="ftr" sz="quarter" idx="11"/>
          </p:nvPr>
        </p:nvSpPr>
        <p:spPr>
          <a:noFill/>
        </p:spPr>
        <p:txBody>
          <a:bodyPr/>
          <a:lstStyle/>
          <a:p>
            <a:r>
              <a:rPr lang="en-US" smtClean="0"/>
              <a:t>Rich Kennedy, Research In Motion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685800"/>
            <a:ext cx="8686800" cy="1066800"/>
          </a:xfrm>
        </p:spPr>
        <p:txBody>
          <a:bodyPr/>
          <a:lstStyle/>
          <a:p>
            <a:r>
              <a:rPr lang="en-US" altLang="ja-JP" smtClean="0">
                <a:ea typeface="MS PGothic" pitchFamily="34" charset="-128"/>
              </a:rPr>
              <a:t>Purpose, Principles and Vision/Outcome</a:t>
            </a:r>
            <a:r>
              <a:rPr lang="en-US" altLang="ja-JP" sz="3400" smtClean="0">
                <a:ea typeface="MS PGothic" pitchFamily="34" charset="-128"/>
              </a:rPr>
              <a:t/>
            </a:r>
            <a:br>
              <a:rPr lang="en-US" altLang="ja-JP" sz="3400" smtClean="0">
                <a:ea typeface="MS PGothic" pitchFamily="34" charset="-128"/>
              </a:rPr>
            </a:br>
            <a:r>
              <a:rPr lang="en-US" altLang="ja-JP" sz="2000" smtClean="0">
                <a:solidFill>
                  <a:srgbClr val="0070C0"/>
                </a:solidFill>
                <a:ea typeface="MS PGothic" pitchFamily="34" charset="-128"/>
              </a:rPr>
              <a:t>“If you don't know where you are going, you might wind up someplace else.”*</a:t>
            </a:r>
          </a:p>
        </p:txBody>
      </p:sp>
      <p:sp>
        <p:nvSpPr>
          <p:cNvPr id="13315" name="Content Placeholder 2"/>
          <p:cNvSpPr>
            <a:spLocks noGrp="1"/>
          </p:cNvSpPr>
          <p:nvPr>
            <p:ph idx="1"/>
          </p:nvPr>
        </p:nvSpPr>
        <p:spPr>
          <a:xfrm>
            <a:off x="685800" y="1752600"/>
            <a:ext cx="7772400" cy="4419600"/>
          </a:xfrm>
        </p:spPr>
        <p:txBody>
          <a:bodyPr/>
          <a:lstStyle/>
          <a:p>
            <a:r>
              <a:rPr lang="en-GB" altLang="ja-JP" sz="1800" smtClean="0">
                <a:ea typeface="MS PGothic" pitchFamily="34" charset="-128"/>
              </a:rPr>
              <a:t>11-06-0056-00-0000-cbp-and-david-allens-methods</a:t>
            </a:r>
          </a:p>
          <a:p>
            <a:r>
              <a:rPr lang="en-US" altLang="ja-JP" sz="1800" u="sng" smtClean="0">
                <a:ea typeface="MS PGothic" pitchFamily="34" charset="-128"/>
                <a:hlinkClick r:id="rId2"/>
              </a:rPr>
              <a:t>http://en.wikipedia.org/wiki/Getting_Things_Done</a:t>
            </a:r>
            <a:endParaRPr lang="en-GB" altLang="ja-JP" sz="1800" smtClean="0">
              <a:ea typeface="MS PGothic" pitchFamily="34" charset="-128"/>
            </a:endParaRPr>
          </a:p>
          <a:p>
            <a:r>
              <a:rPr lang="en-GB" altLang="ja-JP" sz="1800" smtClean="0">
                <a:ea typeface="MS PGothic" pitchFamily="34" charset="-128"/>
              </a:rPr>
              <a:t>Purpose:</a:t>
            </a:r>
            <a:r>
              <a:rPr lang="en-GB" altLang="ja-JP" sz="1800" b="0" smtClean="0">
                <a:ea typeface="MS PGothic" pitchFamily="34" charset="-128"/>
              </a:rPr>
              <a:t> the Task Group should create an amendment whose implementation in solutions is likely to receive Regulatory approval for operation in the TV White Spaces under the applicable regulatory rules in the different regulatory domains.</a:t>
            </a:r>
            <a:endParaRPr lang="en-US" altLang="ja-JP" sz="1600" b="0" smtClean="0">
              <a:ea typeface="MS PGothic" pitchFamily="34" charset="-128"/>
            </a:endParaRPr>
          </a:p>
          <a:p>
            <a:r>
              <a:rPr lang="en-GB" altLang="ja-JP" sz="1800" smtClean="0">
                <a:ea typeface="MS PGothic" pitchFamily="34" charset="-128"/>
              </a:rPr>
              <a:t>Principles: </a:t>
            </a:r>
            <a:endParaRPr lang="en-US" altLang="ja-JP" sz="1600" smtClean="0">
              <a:ea typeface="MS PGothic" pitchFamily="34" charset="-128"/>
            </a:endParaRPr>
          </a:p>
          <a:p>
            <a:pPr lvl="1"/>
            <a:r>
              <a:rPr lang="en-GB" altLang="ja-JP" sz="1600" smtClean="0">
                <a:ea typeface="MS PGothic" pitchFamily="34" charset="-128"/>
              </a:rPr>
              <a:t>The amendment should not duplicate functionality that is being standardized in other Task Groups.</a:t>
            </a:r>
            <a:endParaRPr lang="en-US" altLang="ja-JP" sz="1400" smtClean="0">
              <a:ea typeface="MS PGothic" pitchFamily="34" charset="-128"/>
            </a:endParaRPr>
          </a:p>
          <a:p>
            <a:pPr lvl="1"/>
            <a:r>
              <a:rPr lang="en-GB" altLang="ja-JP" sz="1600" smtClean="0">
                <a:ea typeface="MS PGothic" pitchFamily="34" charset="-128"/>
              </a:rPr>
              <a:t>There is no need for backwards compatibility with 2.45 GHz ISM operation. </a:t>
            </a:r>
            <a:endParaRPr lang="en-US" altLang="ja-JP" sz="1400" smtClean="0">
              <a:ea typeface="MS PGothic" pitchFamily="34" charset="-128"/>
            </a:endParaRPr>
          </a:p>
          <a:p>
            <a:pPr lvl="1"/>
            <a:r>
              <a:rPr lang="en-GB" altLang="ja-JP" sz="1600" smtClean="0">
                <a:ea typeface="MS PGothic" pitchFamily="34" charset="-128"/>
              </a:rPr>
              <a:t>The PHY is based on Clause 23, representing modifications of and references to Clause 22, and required, related changes to Clauses 3, 4, 6, 7, 8, 9 and 10, and Annexes B, C, D and E</a:t>
            </a:r>
          </a:p>
          <a:p>
            <a:r>
              <a:rPr lang="en-GB" altLang="ja-JP" sz="1800" smtClean="0">
                <a:ea typeface="MS PGothic" pitchFamily="34" charset="-128"/>
              </a:rPr>
              <a:t>Vision/Outcome: </a:t>
            </a:r>
            <a:r>
              <a:rPr lang="en-US" altLang="ja-JP" sz="1800" b="0" smtClean="0">
                <a:ea typeface="MS PGothic" pitchFamily="34" charset="-128"/>
              </a:rPr>
              <a:t>Use 802.11 PHYs to specify the basis for a system that the regulators can approve for operation in the TVWS bands.</a:t>
            </a:r>
          </a:p>
          <a:p>
            <a:pPr>
              <a:buFontTx/>
              <a:buNone/>
            </a:pPr>
            <a:endParaRPr lang="en-US" altLang="ja-JP" sz="1800" b="0" smtClean="0">
              <a:ea typeface="MS PGothic" pitchFamily="34" charset="-128"/>
            </a:endParaRPr>
          </a:p>
          <a:p>
            <a:pPr>
              <a:buFontTx/>
              <a:buNone/>
            </a:pPr>
            <a:r>
              <a:rPr lang="en-US" altLang="ja-JP" sz="1800" b="0" smtClean="0">
                <a:solidFill>
                  <a:srgbClr val="0070C0"/>
                </a:solidFill>
                <a:ea typeface="MS PGothic" pitchFamily="34" charset="-128"/>
              </a:rPr>
              <a:t>* Yogi Berra</a:t>
            </a:r>
          </a:p>
        </p:txBody>
      </p:sp>
      <p:sp>
        <p:nvSpPr>
          <p:cNvPr id="13316" name="Date Placeholder 3"/>
          <p:cNvSpPr>
            <a:spLocks noGrp="1"/>
          </p:cNvSpPr>
          <p:nvPr>
            <p:ph type="dt" sz="quarter" idx="10"/>
          </p:nvPr>
        </p:nvSpPr>
        <p:spPr>
          <a:noFill/>
        </p:spPr>
        <p:txBody>
          <a:bodyPr/>
          <a:lstStyle/>
          <a:p>
            <a:r>
              <a:rPr lang="en-US" altLang="ja-JP">
                <a:ea typeface="MS PGothic" pitchFamily="34" charset="-128"/>
              </a:rPr>
              <a:t>January 2013</a:t>
            </a:r>
          </a:p>
        </p:txBody>
      </p:sp>
      <p:sp>
        <p:nvSpPr>
          <p:cNvPr id="13317" name="Footer Placeholder 4"/>
          <p:cNvSpPr>
            <a:spLocks noGrp="1"/>
          </p:cNvSpPr>
          <p:nvPr>
            <p:ph type="ftr" sz="quarter" idx="11"/>
          </p:nvPr>
        </p:nvSpPr>
        <p:spPr>
          <a:noFill/>
        </p:spPr>
        <p:txBody>
          <a:bodyPr/>
          <a:lstStyle/>
          <a:p>
            <a:r>
              <a:rPr lang="en-US" altLang="ja-JP" smtClean="0">
                <a:ea typeface="MS PGothic" pitchFamily="34" charset="-128"/>
              </a:rPr>
              <a:t>Rich Kennedy, Research In Motion</a:t>
            </a:r>
          </a:p>
        </p:txBody>
      </p:sp>
      <p:sp>
        <p:nvSpPr>
          <p:cNvPr id="13318" name="Slide Number Placeholder 5"/>
          <p:cNvSpPr>
            <a:spLocks noGrp="1"/>
          </p:cNvSpPr>
          <p:nvPr>
            <p:ph type="sldNum" sz="quarter" idx="12"/>
          </p:nvPr>
        </p:nvSpPr>
        <p:spPr>
          <a:noFill/>
        </p:spPr>
        <p:txBody>
          <a:bodyPr/>
          <a:lstStyle/>
          <a:p>
            <a:r>
              <a:rPr lang="en-US" altLang="ja-JP" smtClean="0">
                <a:ea typeface="MS PGothic" pitchFamily="34" charset="-128"/>
              </a:rPr>
              <a:t>Slide </a:t>
            </a:r>
            <a:fld id="{3DBE68DF-5F67-42FA-8403-478B2FD682AA}" type="slidenum">
              <a:rPr lang="en-US" altLang="ja-JP" smtClean="0">
                <a:ea typeface="MS PGothic" pitchFamily="34" charset="-128"/>
              </a:rPr>
              <a:pPr/>
              <a:t>11</a:t>
            </a:fld>
            <a:endParaRPr lang="en-US" altLang="ja-JP" smtClean="0">
              <a:ea typeface="MS PGothic"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Task Group Chair’s Functions</a:t>
            </a:r>
          </a:p>
        </p:txBody>
      </p:sp>
      <p:sp>
        <p:nvSpPr>
          <p:cNvPr id="14339" name="Content Placeholder 2"/>
          <p:cNvSpPr>
            <a:spLocks noGrp="1"/>
          </p:cNvSpPr>
          <p:nvPr>
            <p:ph idx="1"/>
          </p:nvPr>
        </p:nvSpPr>
        <p:spPr>
          <a:xfrm>
            <a:off x="685800" y="1981200"/>
            <a:ext cx="7772400" cy="4343400"/>
          </a:xfrm>
        </p:spPr>
        <p:txBody>
          <a:bodyPr/>
          <a:lstStyle/>
          <a:p>
            <a:r>
              <a:rPr lang="en-US" sz="2000" smtClean="0"/>
              <a:t>[From the 802.11 Working Group Operations Manual]</a:t>
            </a:r>
          </a:p>
          <a:p>
            <a:r>
              <a:rPr lang="en-US" sz="2000" smtClean="0"/>
              <a:t>The TG Chair </a:t>
            </a:r>
            <a:r>
              <a:rPr lang="en-US" sz="2000" i="1" u="sng" smtClean="0"/>
              <a:t>may decide non-technical issues or may put them to a vote of the TG.</a:t>
            </a:r>
            <a:r>
              <a:rPr lang="en-US" sz="2000" smtClean="0"/>
              <a:t> The TG participants and the Chair decide technical issues by vote. </a:t>
            </a:r>
            <a:r>
              <a:rPr lang="en-US" sz="2000" i="1" u="sng" smtClean="0"/>
              <a:t>The TG Chair decides what is non-technical and what is technical.</a:t>
            </a:r>
          </a:p>
          <a:p>
            <a:r>
              <a:rPr lang="en-US" sz="2000" smtClean="0"/>
              <a:t>The TG Chair is responsible for presiding over TG sessions.</a:t>
            </a:r>
          </a:p>
          <a:p>
            <a:r>
              <a:rPr lang="en-US" sz="2000" smtClean="0"/>
              <a:t>The TG Chair shall operate the TG in an unbiased fashion. To maintain impartiality, the TG Chair shall refrain from taking sides in debate on technical motions.</a:t>
            </a:r>
          </a:p>
          <a:p>
            <a:r>
              <a:rPr lang="en-US" sz="2000" i="1" u="sng" smtClean="0"/>
              <a:t>It is the responsibility of the TG Chair to lead the TG in producing a quality draft standard in a timely fashion </a:t>
            </a:r>
            <a:r>
              <a:rPr lang="en-US" sz="2000" smtClean="0"/>
              <a:t>as specified by the specific PAR </a:t>
            </a:r>
            <a:r>
              <a:rPr lang="en-US" sz="2000" smtClean="0">
                <a:solidFill>
                  <a:srgbClr val="FF0000"/>
                </a:solidFill>
              </a:rPr>
              <a:t>[</a:t>
            </a:r>
            <a:r>
              <a:rPr lang="en-US" sz="2000" u="sng" smtClean="0">
                <a:solidFill>
                  <a:srgbClr val="FF0000"/>
                </a:solidFill>
              </a:rPr>
              <a:t>Chair’s note</a:t>
            </a:r>
            <a:r>
              <a:rPr lang="en-US" sz="2000" smtClean="0">
                <a:solidFill>
                  <a:srgbClr val="FF0000"/>
                </a:solidFill>
              </a:rPr>
              <a:t>: Quality submissions are expected from all]</a:t>
            </a:r>
          </a:p>
          <a:p>
            <a:endParaRPr lang="en-US" sz="2000" smtClean="0"/>
          </a:p>
        </p:txBody>
      </p:sp>
      <p:sp>
        <p:nvSpPr>
          <p:cNvPr id="14340" name="Date Placeholder 3"/>
          <p:cNvSpPr>
            <a:spLocks noGrp="1"/>
          </p:cNvSpPr>
          <p:nvPr>
            <p:ph type="dt" sz="quarter" idx="10"/>
          </p:nvPr>
        </p:nvSpPr>
        <p:spPr>
          <a:noFill/>
        </p:spPr>
        <p:txBody>
          <a:bodyPr/>
          <a:lstStyle/>
          <a:p>
            <a:r>
              <a:rPr lang="en-US"/>
              <a:t>January 2013</a:t>
            </a:r>
          </a:p>
        </p:txBody>
      </p:sp>
      <p:sp>
        <p:nvSpPr>
          <p:cNvPr id="14341" name="Footer Placeholder 4"/>
          <p:cNvSpPr>
            <a:spLocks noGrp="1"/>
          </p:cNvSpPr>
          <p:nvPr>
            <p:ph type="ftr" sz="quarter" idx="11"/>
          </p:nvPr>
        </p:nvSpPr>
        <p:spPr>
          <a:noFill/>
        </p:spPr>
        <p:txBody>
          <a:bodyPr/>
          <a:lstStyle/>
          <a:p>
            <a:r>
              <a:rPr lang="en-US" smtClean="0"/>
              <a:t>Rich Kennedy, Research In Motion</a:t>
            </a:r>
          </a:p>
        </p:txBody>
      </p:sp>
      <p:sp>
        <p:nvSpPr>
          <p:cNvPr id="14342" name="Slide Number Placeholder 5"/>
          <p:cNvSpPr>
            <a:spLocks noGrp="1"/>
          </p:cNvSpPr>
          <p:nvPr>
            <p:ph type="sldNum" sz="quarter" idx="12"/>
          </p:nvPr>
        </p:nvSpPr>
        <p:spPr>
          <a:noFill/>
        </p:spPr>
        <p:txBody>
          <a:bodyPr/>
          <a:lstStyle/>
          <a:p>
            <a:r>
              <a:rPr lang="en-US" altLang="ja-JP" smtClean="0">
                <a:ea typeface="MS PGothic" pitchFamily="34" charset="-128"/>
              </a:rPr>
              <a:t>Slide </a:t>
            </a:r>
            <a:fld id="{9FA2153B-05BE-4B3A-AA00-3938DCB4E284}" type="slidenum">
              <a:rPr lang="en-US" altLang="ja-JP" smtClean="0">
                <a:ea typeface="MS PGothic" pitchFamily="34" charset="-128"/>
              </a:rPr>
              <a:pPr/>
              <a:t>12</a:t>
            </a:fld>
            <a:endParaRPr lang="en-US" altLang="ja-JP" smtClean="0">
              <a:ea typeface="MS PGothic"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Issues We </a:t>
            </a:r>
            <a:r>
              <a:rPr lang="en-US" dirty="0" smtClean="0"/>
              <a:t>Must Consider (some other time)</a:t>
            </a:r>
            <a:endParaRPr lang="en-US" dirty="0" smtClean="0"/>
          </a:p>
        </p:txBody>
      </p:sp>
      <p:sp>
        <p:nvSpPr>
          <p:cNvPr id="15363" name="Content Placeholder 2"/>
          <p:cNvSpPr>
            <a:spLocks noGrp="1"/>
          </p:cNvSpPr>
          <p:nvPr>
            <p:ph idx="1"/>
          </p:nvPr>
        </p:nvSpPr>
        <p:spPr>
          <a:xfrm>
            <a:off x="685800" y="1981200"/>
            <a:ext cx="7772400" cy="4572000"/>
          </a:xfrm>
        </p:spPr>
        <p:txBody>
          <a:bodyPr/>
          <a:lstStyle/>
          <a:p>
            <a:r>
              <a:rPr lang="en-US" sz="2000" smtClean="0"/>
              <a:t>P802.11ae, P802.11aa and P802.11ad have been completed, and P802.11ac will finish ahead of us and must be considered as we resolve comments  </a:t>
            </a:r>
          </a:p>
          <a:p>
            <a:r>
              <a:rPr lang="en-US" sz="2000" smtClean="0"/>
              <a:t>IEEE 802.11-2012 has been published</a:t>
            </a:r>
          </a:p>
          <a:p>
            <a:r>
              <a:rPr lang="en-US" sz="2000" smtClean="0"/>
              <a:t>Letter Ballot 189 closed on Sunday, August 19</a:t>
            </a:r>
            <a:r>
              <a:rPr lang="en-US" sz="2000" baseline="30000" smtClean="0"/>
              <a:t>th</a:t>
            </a:r>
            <a:endParaRPr lang="en-US" sz="2000" smtClean="0"/>
          </a:p>
          <a:p>
            <a:r>
              <a:rPr lang="en-US" sz="2000" smtClean="0"/>
              <a:t>It passed with 79.1% approval</a:t>
            </a:r>
          </a:p>
          <a:p>
            <a:r>
              <a:rPr lang="en-US" sz="2000" smtClean="0"/>
              <a:t>We resolved 500 comments in Indian Wells and all but 28 in San Antonio; 14 were withdrawn and 14 will be carried forward</a:t>
            </a:r>
          </a:p>
          <a:p>
            <a:r>
              <a:rPr lang="en-US" sz="2000" smtClean="0"/>
              <a:t>Instead of a Draft 3.0 letter ballot, we begun a Comment Collection to get pre-ballot comments to get 3.0 ready for a January letter ballot </a:t>
            </a:r>
          </a:p>
          <a:p>
            <a:r>
              <a:rPr lang="en-US" sz="2000" smtClean="0"/>
              <a:t>FCC has opened a proceeding on sharing the 3550 to 3650 MHz band using geo-location; can TGaf be extended to support it?</a:t>
            </a:r>
          </a:p>
        </p:txBody>
      </p:sp>
      <p:sp>
        <p:nvSpPr>
          <p:cNvPr id="15364" name="Date Placeholder 3"/>
          <p:cNvSpPr>
            <a:spLocks noGrp="1"/>
          </p:cNvSpPr>
          <p:nvPr>
            <p:ph type="dt" sz="quarter" idx="10"/>
          </p:nvPr>
        </p:nvSpPr>
        <p:spPr>
          <a:noFill/>
        </p:spPr>
        <p:txBody>
          <a:bodyPr/>
          <a:lstStyle/>
          <a:p>
            <a:r>
              <a:rPr lang="en-US"/>
              <a:t>January 2013</a:t>
            </a:r>
          </a:p>
        </p:txBody>
      </p:sp>
      <p:sp>
        <p:nvSpPr>
          <p:cNvPr id="15365" name="Footer Placeholder 4"/>
          <p:cNvSpPr>
            <a:spLocks noGrp="1"/>
          </p:cNvSpPr>
          <p:nvPr>
            <p:ph type="ftr" sz="quarter" idx="11"/>
          </p:nvPr>
        </p:nvSpPr>
        <p:spPr>
          <a:noFill/>
        </p:spPr>
        <p:txBody>
          <a:bodyPr/>
          <a:lstStyle/>
          <a:p>
            <a:r>
              <a:rPr lang="en-US" smtClean="0"/>
              <a:t>Rich Kennedy, Research In Motion</a:t>
            </a:r>
          </a:p>
        </p:txBody>
      </p:sp>
      <p:sp>
        <p:nvSpPr>
          <p:cNvPr id="15366" name="Slide Number Placeholder 5"/>
          <p:cNvSpPr>
            <a:spLocks noGrp="1"/>
          </p:cNvSpPr>
          <p:nvPr>
            <p:ph type="sldNum" sz="quarter" idx="12"/>
          </p:nvPr>
        </p:nvSpPr>
        <p:spPr>
          <a:noFill/>
        </p:spPr>
        <p:txBody>
          <a:bodyPr/>
          <a:lstStyle/>
          <a:p>
            <a:r>
              <a:rPr lang="en-US" smtClean="0"/>
              <a:t>Slide </a:t>
            </a:r>
            <a:fld id="{F9537035-47F4-4E6B-9382-63DDE68D1596}"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NPRM FCC 12-118</a:t>
            </a:r>
          </a:p>
        </p:txBody>
      </p:sp>
      <p:sp>
        <p:nvSpPr>
          <p:cNvPr id="19459" name="Content Placeholder 2"/>
          <p:cNvSpPr>
            <a:spLocks noGrp="1"/>
          </p:cNvSpPr>
          <p:nvPr>
            <p:ph idx="1"/>
          </p:nvPr>
        </p:nvSpPr>
        <p:spPr>
          <a:xfrm>
            <a:off x="685800" y="1600200"/>
            <a:ext cx="7772400" cy="4800600"/>
          </a:xfrm>
        </p:spPr>
        <p:txBody>
          <a:bodyPr/>
          <a:lstStyle/>
          <a:p>
            <a:r>
              <a:rPr lang="en-US" sz="2000" dirty="0" smtClean="0"/>
              <a:t>TV Band reverse auction – spectrum “buyback”</a:t>
            </a:r>
          </a:p>
          <a:p>
            <a:r>
              <a:rPr lang="en-US" sz="2000" dirty="0" smtClean="0"/>
              <a:t>Repacking </a:t>
            </a:r>
            <a:r>
              <a:rPr lang="en-US" sz="2000" dirty="0" smtClean="0"/>
              <a:t>the band</a:t>
            </a:r>
          </a:p>
          <a:p>
            <a:r>
              <a:rPr lang="en-US" sz="2000" dirty="0" smtClean="0"/>
              <a:t>Allocating spectrum for </a:t>
            </a:r>
            <a:r>
              <a:rPr lang="en-US" sz="2000" dirty="0" smtClean="0"/>
              <a:t>Wireless Broadband and TVBDs</a:t>
            </a:r>
            <a:endParaRPr lang="en-US" sz="2000" dirty="0" smtClean="0"/>
          </a:p>
          <a:p>
            <a:r>
              <a:rPr lang="en-US" sz="2000" dirty="0" smtClean="0"/>
              <a:t>See 18-12/0098r0 </a:t>
            </a:r>
            <a:r>
              <a:rPr lang="en-US" sz="1800" b="0" dirty="0" smtClean="0"/>
              <a:t>(</a:t>
            </a:r>
            <a:r>
              <a:rPr lang="en-US" sz="1800" b="0" dirty="0" smtClean="0">
                <a:hlinkClick r:id="rId2"/>
              </a:rPr>
              <a:t>https://mentor.ieee.org/802.18/dcn/12/18-12-0098-00-0000-tv-band-incentive-auction-nprm.pdf</a:t>
            </a:r>
            <a:r>
              <a:rPr lang="en-US" sz="1800" b="0" dirty="0" smtClean="0"/>
              <a:t> )</a:t>
            </a:r>
          </a:p>
          <a:p>
            <a:r>
              <a:rPr lang="en-US" sz="2000" dirty="0" smtClean="0"/>
              <a:t>802.18 response in 18-12/109r8 </a:t>
            </a:r>
            <a:r>
              <a:rPr lang="en-US" sz="1800" b="0" dirty="0" smtClean="0"/>
              <a:t>(</a:t>
            </a:r>
            <a:r>
              <a:rPr lang="en-US" sz="1800" b="0" dirty="0" smtClean="0">
                <a:hlinkClick r:id="rId3"/>
              </a:rPr>
              <a:t>https://mentor.ieee.org/802.18/dcn/12/18-12-0109-08-0000-draft-802-comments-fcc-tvband-auction-nprm.doc</a:t>
            </a:r>
            <a:r>
              <a:rPr lang="en-US" sz="1800" b="0" dirty="0" smtClean="0"/>
              <a:t>)</a:t>
            </a:r>
            <a:endParaRPr lang="en-US" dirty="0" smtClean="0"/>
          </a:p>
          <a:p>
            <a:r>
              <a:rPr lang="en-US" sz="2000" dirty="0" smtClean="0"/>
              <a:t>Many of the questions cannot be accurately answered until the repacking, and the “white spaces” are known</a:t>
            </a:r>
          </a:p>
          <a:p>
            <a:r>
              <a:rPr lang="en-US" sz="2200" dirty="0" smtClean="0"/>
              <a:t>Comments received at </a:t>
            </a:r>
            <a:r>
              <a:rPr lang="en-US" sz="2000" u="sng" dirty="0" smtClean="0">
                <a:hlinkClick r:id="rId4" action="ppaction://hlinkfile"/>
              </a:rPr>
              <a:t>apps.fcc.gov/</a:t>
            </a:r>
            <a:r>
              <a:rPr lang="en-US" sz="2000" u="sng" dirty="0" err="1" smtClean="0">
                <a:hlinkClick r:id="rId4" action="ppaction://hlinkfile"/>
              </a:rPr>
              <a:t>ecfs</a:t>
            </a:r>
            <a:r>
              <a:rPr lang="en-US" sz="2000" u="sng" dirty="0" smtClean="0">
                <a:hlinkClick r:id="rId4" action="ppaction://hlinkfile"/>
              </a:rPr>
              <a:t>/</a:t>
            </a:r>
            <a:r>
              <a:rPr lang="en-US" sz="2000" u="sng" dirty="0" err="1" smtClean="0">
                <a:hlinkClick r:id="rId4" action="ppaction://hlinkfile"/>
              </a:rPr>
              <a:t>comment_search</a:t>
            </a:r>
            <a:r>
              <a:rPr lang="en-US" sz="2000" u="sng" dirty="0" smtClean="0">
                <a:hlinkClick r:id="rId4" action="ppaction://hlinkfile"/>
              </a:rPr>
              <a:t>/</a:t>
            </a:r>
            <a:r>
              <a:rPr lang="en-US" sz="2000" u="sng" dirty="0" err="1" smtClean="0">
                <a:hlinkClick r:id="rId4" action="ppaction://hlinkfile"/>
              </a:rPr>
              <a:t>execute?proceeding</a:t>
            </a:r>
            <a:r>
              <a:rPr lang="en-US" sz="2000" u="sng" dirty="0" smtClean="0">
                <a:hlinkClick r:id="rId4" action="ppaction://hlinkfile"/>
              </a:rPr>
              <a:t>=12-268</a:t>
            </a:r>
            <a:r>
              <a:rPr lang="en-US" sz="2000" dirty="0" smtClean="0"/>
              <a:t> </a:t>
            </a:r>
            <a:endParaRPr lang="en-US" sz="2200" dirty="0" smtClean="0"/>
          </a:p>
        </p:txBody>
      </p:sp>
      <p:sp>
        <p:nvSpPr>
          <p:cNvPr id="19460" name="Date Placeholder 3"/>
          <p:cNvSpPr>
            <a:spLocks noGrp="1"/>
          </p:cNvSpPr>
          <p:nvPr>
            <p:ph type="dt" sz="quarter" idx="10"/>
          </p:nvPr>
        </p:nvSpPr>
        <p:spPr>
          <a:noFill/>
        </p:spPr>
        <p:txBody>
          <a:bodyPr/>
          <a:lstStyle/>
          <a:p>
            <a:r>
              <a:rPr lang="en-US"/>
              <a:t>January 2013</a:t>
            </a:r>
          </a:p>
        </p:txBody>
      </p:sp>
      <p:sp>
        <p:nvSpPr>
          <p:cNvPr id="19461" name="Footer Placeholder 4"/>
          <p:cNvSpPr>
            <a:spLocks noGrp="1"/>
          </p:cNvSpPr>
          <p:nvPr>
            <p:ph type="ftr" sz="quarter" idx="11"/>
          </p:nvPr>
        </p:nvSpPr>
        <p:spPr>
          <a:noFill/>
        </p:spPr>
        <p:txBody>
          <a:bodyPr/>
          <a:lstStyle/>
          <a:p>
            <a:r>
              <a:rPr lang="en-US" smtClean="0"/>
              <a:t>Rich Kennedy, Research In Motion</a:t>
            </a:r>
          </a:p>
        </p:txBody>
      </p:sp>
      <p:sp>
        <p:nvSpPr>
          <p:cNvPr id="19462" name="Slide Number Placeholder 5"/>
          <p:cNvSpPr>
            <a:spLocks noGrp="1"/>
          </p:cNvSpPr>
          <p:nvPr>
            <p:ph type="sldNum" sz="quarter" idx="12"/>
          </p:nvPr>
        </p:nvSpPr>
        <p:spPr>
          <a:noFill/>
        </p:spPr>
        <p:txBody>
          <a:bodyPr/>
          <a:lstStyle/>
          <a:p>
            <a:r>
              <a:rPr lang="en-US" smtClean="0"/>
              <a:t>Slide </a:t>
            </a:r>
            <a:fld id="{7B345332-7BD3-445A-B2E8-FF9E3DF409B7}" type="slidenum">
              <a:rPr lang="en-US" smtClean="0"/>
              <a:pPr/>
              <a:t>14</a:t>
            </a:fld>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NTIA 5 GHz Report</a:t>
            </a:r>
            <a:endParaRPr lang="en-US" dirty="0" smtClean="0"/>
          </a:p>
        </p:txBody>
      </p:sp>
      <p:sp>
        <p:nvSpPr>
          <p:cNvPr id="20483" name="Content Placeholder 2"/>
          <p:cNvSpPr>
            <a:spLocks noGrp="1"/>
          </p:cNvSpPr>
          <p:nvPr>
            <p:ph idx="1"/>
          </p:nvPr>
        </p:nvSpPr>
        <p:spPr/>
        <p:txBody>
          <a:bodyPr/>
          <a:lstStyle/>
          <a:p>
            <a:r>
              <a:rPr lang="nl-BE" u="sng" dirty="0" smtClean="0">
                <a:hlinkClick r:id="rId2"/>
              </a:rPr>
              <a:t>http://www.ntia.doc.gov/report/2013/evaluation-5350-5470-mhz-and-5850-5925-mhz-bands</a:t>
            </a:r>
            <a:endParaRPr lang="en-US" dirty="0" smtClean="0"/>
          </a:p>
          <a:p>
            <a:r>
              <a:rPr lang="en-US" dirty="0" smtClean="0"/>
              <a:t>NTIA assessment of issues with sharing:</a:t>
            </a:r>
          </a:p>
          <a:p>
            <a:pPr lvl="1"/>
            <a:r>
              <a:rPr lang="en-US" sz="2400" dirty="0" smtClean="0"/>
              <a:t>5350 to 5470 MHz</a:t>
            </a:r>
          </a:p>
          <a:p>
            <a:pPr lvl="1"/>
            <a:r>
              <a:rPr lang="en-US" sz="2400" dirty="0" smtClean="0"/>
              <a:t>5850 to 5925 MHz </a:t>
            </a:r>
            <a:endParaRPr lang="en-US" sz="2400" dirty="0" smtClean="0"/>
          </a:p>
          <a:p>
            <a:pPr lvl="1"/>
            <a:r>
              <a:rPr lang="en-US" sz="2400" dirty="0" smtClean="0"/>
              <a:t>The TDWR band (5600 to 5650 MHz)</a:t>
            </a:r>
            <a:endParaRPr lang="en-US" sz="2400" dirty="0" smtClean="0"/>
          </a:p>
        </p:txBody>
      </p:sp>
      <p:sp>
        <p:nvSpPr>
          <p:cNvPr id="20484" name="Date Placeholder 3"/>
          <p:cNvSpPr>
            <a:spLocks noGrp="1"/>
          </p:cNvSpPr>
          <p:nvPr>
            <p:ph type="dt" sz="quarter" idx="10"/>
          </p:nvPr>
        </p:nvSpPr>
        <p:spPr>
          <a:noFill/>
        </p:spPr>
        <p:txBody>
          <a:bodyPr/>
          <a:lstStyle/>
          <a:p>
            <a:r>
              <a:rPr lang="en-US"/>
              <a:t>January 2013</a:t>
            </a:r>
          </a:p>
        </p:txBody>
      </p:sp>
      <p:sp>
        <p:nvSpPr>
          <p:cNvPr id="20485" name="Footer Placeholder 4"/>
          <p:cNvSpPr>
            <a:spLocks noGrp="1"/>
          </p:cNvSpPr>
          <p:nvPr>
            <p:ph type="ftr" sz="quarter" idx="11"/>
          </p:nvPr>
        </p:nvSpPr>
        <p:spPr>
          <a:noFill/>
        </p:spPr>
        <p:txBody>
          <a:bodyPr/>
          <a:lstStyle/>
          <a:p>
            <a:r>
              <a:rPr lang="en-US" smtClean="0"/>
              <a:t>Rich Kennedy, Research In Motion</a:t>
            </a:r>
          </a:p>
        </p:txBody>
      </p:sp>
      <p:sp>
        <p:nvSpPr>
          <p:cNvPr id="20486" name="Slide Number Placeholder 5"/>
          <p:cNvSpPr>
            <a:spLocks noGrp="1"/>
          </p:cNvSpPr>
          <p:nvPr>
            <p:ph type="sldNum" sz="quarter" idx="12"/>
          </p:nvPr>
        </p:nvSpPr>
        <p:spPr>
          <a:noFill/>
        </p:spPr>
        <p:txBody>
          <a:bodyPr/>
          <a:lstStyle/>
          <a:p>
            <a:r>
              <a:rPr lang="en-US" smtClean="0"/>
              <a:t>Slide </a:t>
            </a:r>
            <a:fld id="{A43D74D3-7CFB-4AEF-93D0-031B2382789F}" type="slidenum">
              <a:rPr lang="en-US" smtClean="0"/>
              <a:pPr/>
              <a:t>15</a:t>
            </a:fld>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Steps to TVWS Regulatory Approval</a:t>
            </a:r>
          </a:p>
        </p:txBody>
      </p:sp>
      <p:sp>
        <p:nvSpPr>
          <p:cNvPr id="21507" name="Date Placeholder 3"/>
          <p:cNvSpPr>
            <a:spLocks noGrp="1"/>
          </p:cNvSpPr>
          <p:nvPr>
            <p:ph type="dt" sz="quarter" idx="10"/>
          </p:nvPr>
        </p:nvSpPr>
        <p:spPr>
          <a:noFill/>
        </p:spPr>
        <p:txBody>
          <a:bodyPr/>
          <a:lstStyle/>
          <a:p>
            <a:r>
              <a:rPr lang="en-US"/>
              <a:t>January 2013</a:t>
            </a:r>
          </a:p>
        </p:txBody>
      </p:sp>
      <p:sp>
        <p:nvSpPr>
          <p:cNvPr id="21508" name="Footer Placeholder 4"/>
          <p:cNvSpPr>
            <a:spLocks noGrp="1"/>
          </p:cNvSpPr>
          <p:nvPr>
            <p:ph type="ftr" sz="quarter" idx="11"/>
          </p:nvPr>
        </p:nvSpPr>
        <p:spPr>
          <a:noFill/>
        </p:spPr>
        <p:txBody>
          <a:bodyPr/>
          <a:lstStyle/>
          <a:p>
            <a:r>
              <a:rPr lang="en-US" smtClean="0"/>
              <a:t>Rich Kennedy, Research In Motion</a:t>
            </a:r>
          </a:p>
        </p:txBody>
      </p:sp>
      <p:sp>
        <p:nvSpPr>
          <p:cNvPr id="21509" name="Slide Number Placeholder 5"/>
          <p:cNvSpPr>
            <a:spLocks noGrp="1"/>
          </p:cNvSpPr>
          <p:nvPr>
            <p:ph type="sldNum" sz="quarter" idx="12"/>
          </p:nvPr>
        </p:nvSpPr>
        <p:spPr>
          <a:noFill/>
        </p:spPr>
        <p:txBody>
          <a:bodyPr/>
          <a:lstStyle/>
          <a:p>
            <a:r>
              <a:rPr lang="en-US" smtClean="0"/>
              <a:t>Slide </a:t>
            </a:r>
            <a:fld id="{B3E22D39-7C86-4333-BABD-562B54D95D02}" type="slidenum">
              <a:rPr lang="en-US" smtClean="0"/>
              <a:pPr/>
              <a:t>16</a:t>
            </a:fld>
            <a:endParaRPr lang="en-US" smtClean="0"/>
          </a:p>
        </p:txBody>
      </p:sp>
      <p:pic>
        <p:nvPicPr>
          <p:cNvPr id="21510" name="Picture 2" descr="http://www.mcescher.com/Gallery/back-bmp/LW389.jpg"/>
          <p:cNvPicPr>
            <a:picLocks noChangeAspect="1" noChangeArrowheads="1"/>
          </p:cNvPicPr>
          <p:nvPr/>
        </p:nvPicPr>
        <p:blipFill>
          <a:blip r:embed="rId2" cstate="print"/>
          <a:srcRect/>
          <a:stretch>
            <a:fillRect/>
          </a:stretch>
        </p:blipFill>
        <p:spPr bwMode="auto">
          <a:xfrm>
            <a:off x="1981200" y="1530350"/>
            <a:ext cx="5029200" cy="4840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Any Other Business?</a:t>
            </a:r>
          </a:p>
        </p:txBody>
      </p:sp>
      <p:sp>
        <p:nvSpPr>
          <p:cNvPr id="22531" name="Content Placeholder 2"/>
          <p:cNvSpPr>
            <a:spLocks noGrp="1"/>
          </p:cNvSpPr>
          <p:nvPr>
            <p:ph idx="1"/>
          </p:nvPr>
        </p:nvSpPr>
        <p:spPr/>
        <p:txBody>
          <a:bodyPr/>
          <a:lstStyle/>
          <a:p>
            <a:endParaRPr lang="en-US" smtClean="0"/>
          </a:p>
        </p:txBody>
      </p:sp>
      <p:sp>
        <p:nvSpPr>
          <p:cNvPr id="22532" name="Date Placeholder 3"/>
          <p:cNvSpPr>
            <a:spLocks noGrp="1"/>
          </p:cNvSpPr>
          <p:nvPr>
            <p:ph type="dt" sz="quarter" idx="10"/>
          </p:nvPr>
        </p:nvSpPr>
        <p:spPr>
          <a:noFill/>
        </p:spPr>
        <p:txBody>
          <a:bodyPr/>
          <a:lstStyle/>
          <a:p>
            <a:r>
              <a:rPr lang="en-US"/>
              <a:t>January 2013</a:t>
            </a:r>
          </a:p>
        </p:txBody>
      </p:sp>
      <p:sp>
        <p:nvSpPr>
          <p:cNvPr id="22533" name="Footer Placeholder 4"/>
          <p:cNvSpPr>
            <a:spLocks noGrp="1"/>
          </p:cNvSpPr>
          <p:nvPr>
            <p:ph type="ftr" sz="quarter" idx="11"/>
          </p:nvPr>
        </p:nvSpPr>
        <p:spPr>
          <a:noFill/>
        </p:spPr>
        <p:txBody>
          <a:bodyPr/>
          <a:lstStyle/>
          <a:p>
            <a:r>
              <a:rPr lang="en-US" smtClean="0"/>
              <a:t>Rich Kennedy, Research In Motion</a:t>
            </a:r>
          </a:p>
        </p:txBody>
      </p:sp>
      <p:sp>
        <p:nvSpPr>
          <p:cNvPr id="22534" name="Slide Number Placeholder 5"/>
          <p:cNvSpPr>
            <a:spLocks noGrp="1"/>
          </p:cNvSpPr>
          <p:nvPr>
            <p:ph type="sldNum" sz="quarter" idx="12"/>
          </p:nvPr>
        </p:nvSpPr>
        <p:spPr>
          <a:noFill/>
        </p:spPr>
        <p:txBody>
          <a:bodyPr/>
          <a:lstStyle/>
          <a:p>
            <a:r>
              <a:rPr lang="en-US" smtClean="0"/>
              <a:t>Slide </a:t>
            </a:r>
            <a:fld id="{96EB0A2A-D899-4033-88CF-41E3130165E5}" type="slidenum">
              <a:rPr lang="en-US" smtClean="0"/>
              <a:pPr/>
              <a:t>17</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t>January 2013</a:t>
            </a:r>
          </a:p>
        </p:txBody>
      </p:sp>
      <p:sp>
        <p:nvSpPr>
          <p:cNvPr id="4099" name="Footer Placeholder 4"/>
          <p:cNvSpPr>
            <a:spLocks noGrp="1"/>
          </p:cNvSpPr>
          <p:nvPr>
            <p:ph type="ftr" sz="quarter" idx="11"/>
          </p:nvPr>
        </p:nvSpPr>
        <p:spPr>
          <a:noFill/>
        </p:spPr>
        <p:txBody>
          <a:bodyPr/>
          <a:lstStyle/>
          <a:p>
            <a:r>
              <a:rPr lang="en-US" smtClean="0"/>
              <a:t>Rich Kennedy, Research In Motion</a:t>
            </a:r>
          </a:p>
        </p:txBody>
      </p:sp>
      <p:sp>
        <p:nvSpPr>
          <p:cNvPr id="4100" name="Slide Number Placeholder 5"/>
          <p:cNvSpPr>
            <a:spLocks noGrp="1"/>
          </p:cNvSpPr>
          <p:nvPr>
            <p:ph type="sldNum" sz="quarter" idx="12"/>
          </p:nvPr>
        </p:nvSpPr>
        <p:spPr>
          <a:noFill/>
        </p:spPr>
        <p:txBody>
          <a:bodyPr/>
          <a:lstStyle/>
          <a:p>
            <a:r>
              <a:rPr lang="en-US" smtClean="0"/>
              <a:t>Slide </a:t>
            </a:r>
            <a:fld id="{F1A29B19-5D10-4ABD-B033-E587CA532C93}" type="slidenum">
              <a:rPr lang="en-US" smtClean="0"/>
              <a:pPr/>
              <a:t>2</a:t>
            </a:fld>
            <a:endParaRPr lang="en-US" smtClean="0"/>
          </a:p>
        </p:txBody>
      </p:sp>
      <p:sp>
        <p:nvSpPr>
          <p:cNvPr id="4101" name="Rectangle 2"/>
          <p:cNvSpPr>
            <a:spLocks noGrp="1" noChangeArrowheads="1"/>
          </p:cNvSpPr>
          <p:nvPr>
            <p:ph type="title"/>
          </p:nvPr>
        </p:nvSpPr>
        <p:spPr>
          <a:noFill/>
        </p:spPr>
        <p:txBody>
          <a:bodyPr/>
          <a:lstStyle/>
          <a:p>
            <a:r>
              <a:rPr lang="en-US" smtClean="0"/>
              <a:t>Abstract</a:t>
            </a:r>
          </a:p>
        </p:txBody>
      </p:sp>
      <p:sp>
        <p:nvSpPr>
          <p:cNvPr id="4102" name="Rectangle 3"/>
          <p:cNvSpPr>
            <a:spLocks noGrp="1" noChangeArrowheads="1"/>
          </p:cNvSpPr>
          <p:nvPr>
            <p:ph type="body" idx="1"/>
          </p:nvPr>
        </p:nvSpPr>
        <p:spPr>
          <a:xfrm>
            <a:off x="685800" y="1752600"/>
            <a:ext cx="7772400" cy="4114800"/>
          </a:xfrm>
          <a:noFill/>
        </p:spPr>
        <p:txBody>
          <a:bodyPr/>
          <a:lstStyle/>
          <a:p>
            <a:pPr>
              <a:buFontTx/>
              <a:buNone/>
            </a:pPr>
            <a:r>
              <a:rPr lang="en-US" dirty="0" smtClean="0"/>
              <a:t>This presentation is the agenda and meeting plan for the January </a:t>
            </a:r>
            <a:r>
              <a:rPr lang="en-US" dirty="0" smtClean="0"/>
              <a:t>29</a:t>
            </a:r>
            <a:r>
              <a:rPr lang="en-US" baseline="30000" dirty="0" smtClean="0"/>
              <a:t>th</a:t>
            </a:r>
            <a:r>
              <a:rPr lang="en-US" dirty="0" smtClean="0"/>
              <a:t> </a:t>
            </a:r>
            <a:r>
              <a:rPr lang="en-US" dirty="0" smtClean="0"/>
              <a:t>IEEE 802.11 </a:t>
            </a:r>
            <a:r>
              <a:rPr lang="en-US" dirty="0" err="1" smtClean="0"/>
              <a:t>TGaf</a:t>
            </a:r>
            <a:r>
              <a:rPr lang="en-US" dirty="0" smtClean="0"/>
              <a:t> teleconference.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Agenda</a:t>
            </a:r>
          </a:p>
        </p:txBody>
      </p:sp>
      <p:sp>
        <p:nvSpPr>
          <p:cNvPr id="5123" name="Content Placeholder 2"/>
          <p:cNvSpPr>
            <a:spLocks noGrp="1"/>
          </p:cNvSpPr>
          <p:nvPr>
            <p:ph idx="1"/>
          </p:nvPr>
        </p:nvSpPr>
        <p:spPr>
          <a:xfrm>
            <a:off x="457200" y="1600200"/>
            <a:ext cx="8229600" cy="4724400"/>
          </a:xfrm>
        </p:spPr>
        <p:txBody>
          <a:bodyPr/>
          <a:lstStyle/>
          <a:p>
            <a:r>
              <a:rPr lang="en-US" dirty="0" smtClean="0"/>
              <a:t>Introduction</a:t>
            </a:r>
          </a:p>
          <a:p>
            <a:r>
              <a:rPr lang="en-US" dirty="0" smtClean="0"/>
              <a:t>Administrative items</a:t>
            </a:r>
          </a:p>
          <a:p>
            <a:r>
              <a:rPr lang="en-US" dirty="0" smtClean="0"/>
              <a:t>Editorial/Comment resolution review</a:t>
            </a:r>
          </a:p>
          <a:p>
            <a:r>
              <a:rPr lang="en-US" dirty="0" smtClean="0"/>
              <a:t>Regulatory </a:t>
            </a:r>
            <a:r>
              <a:rPr lang="en-US" dirty="0" smtClean="0"/>
              <a:t>update</a:t>
            </a:r>
            <a:endParaRPr lang="en-US" dirty="0" smtClean="0"/>
          </a:p>
          <a:p>
            <a:pPr lvl="1"/>
            <a:r>
              <a:rPr lang="en-US" dirty="0" smtClean="0"/>
              <a:t>NPRM FCC 12-118 Comments received</a:t>
            </a:r>
          </a:p>
          <a:p>
            <a:pPr lvl="1"/>
            <a:r>
              <a:rPr lang="en-US" dirty="0" smtClean="0"/>
              <a:t>NTIA 5 GHz Report</a:t>
            </a:r>
            <a:endParaRPr lang="en-US" dirty="0" smtClean="0"/>
          </a:p>
          <a:p>
            <a:r>
              <a:rPr lang="en-US" dirty="0" smtClean="0"/>
              <a:t>AOB</a:t>
            </a:r>
            <a:endParaRPr lang="en-US" dirty="0" smtClean="0"/>
          </a:p>
        </p:txBody>
      </p:sp>
      <p:sp>
        <p:nvSpPr>
          <p:cNvPr id="5124" name="Date Placeholder 3"/>
          <p:cNvSpPr>
            <a:spLocks noGrp="1"/>
          </p:cNvSpPr>
          <p:nvPr>
            <p:ph type="dt" sz="quarter" idx="10"/>
          </p:nvPr>
        </p:nvSpPr>
        <p:spPr>
          <a:noFill/>
        </p:spPr>
        <p:txBody>
          <a:bodyPr/>
          <a:lstStyle/>
          <a:p>
            <a:r>
              <a:rPr lang="en-US"/>
              <a:t>January 2013</a:t>
            </a:r>
          </a:p>
        </p:txBody>
      </p:sp>
      <p:sp>
        <p:nvSpPr>
          <p:cNvPr id="5125" name="Slide Number Placeholder 4"/>
          <p:cNvSpPr>
            <a:spLocks noGrp="1"/>
          </p:cNvSpPr>
          <p:nvPr>
            <p:ph type="sldNum" sz="quarter" idx="12"/>
          </p:nvPr>
        </p:nvSpPr>
        <p:spPr>
          <a:noFill/>
        </p:spPr>
        <p:txBody>
          <a:bodyPr/>
          <a:lstStyle/>
          <a:p>
            <a:r>
              <a:rPr lang="en-US" smtClean="0"/>
              <a:t>Slide </a:t>
            </a:r>
            <a:fld id="{53CE5A85-1AE9-45B3-A562-584756D8015F}" type="slidenum">
              <a:rPr lang="en-US" smtClean="0"/>
              <a:pPr/>
              <a:t>3</a:t>
            </a:fld>
            <a:endParaRPr lang="en-US" smtClean="0"/>
          </a:p>
        </p:txBody>
      </p:sp>
      <p:sp>
        <p:nvSpPr>
          <p:cNvPr id="5126" name="Footer Placeholder 5"/>
          <p:cNvSpPr>
            <a:spLocks noGrp="1"/>
          </p:cNvSpPr>
          <p:nvPr>
            <p:ph type="ftr" sz="quarter" idx="11"/>
          </p:nvPr>
        </p:nvSpPr>
        <p:spPr>
          <a:noFill/>
        </p:spPr>
        <p:txBody>
          <a:bodyPr/>
          <a:lstStyle/>
          <a:p>
            <a:r>
              <a:rPr lang="en-US" smtClean="0"/>
              <a:t>Rich Kennedy, Research In Motion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Introduction</a:t>
            </a:r>
          </a:p>
        </p:txBody>
      </p:sp>
      <p:sp>
        <p:nvSpPr>
          <p:cNvPr id="3" name="Content Placeholder 2"/>
          <p:cNvSpPr>
            <a:spLocks noGrp="1"/>
          </p:cNvSpPr>
          <p:nvPr>
            <p:ph idx="1"/>
          </p:nvPr>
        </p:nvSpPr>
        <p:spPr/>
        <p:txBody>
          <a:bodyPr>
            <a:normAutofit/>
          </a:bodyPr>
          <a:lstStyle/>
          <a:p>
            <a:pPr>
              <a:defRPr/>
            </a:pPr>
            <a:r>
              <a:rPr lang="en-US" dirty="0" smtClean="0"/>
              <a:t>Welcome </a:t>
            </a:r>
            <a:r>
              <a:rPr lang="en-US" dirty="0" smtClean="0"/>
              <a:t>to the IEEE P802.11af January </a:t>
            </a:r>
            <a:r>
              <a:rPr lang="en-US" dirty="0" smtClean="0"/>
              <a:t>29, </a:t>
            </a:r>
            <a:r>
              <a:rPr lang="en-US" dirty="0" smtClean="0"/>
              <a:t>2013 teleconference, with the holidays rapidly approaching</a:t>
            </a:r>
          </a:p>
          <a:p>
            <a:pPr>
              <a:defRPr/>
            </a:pPr>
            <a:r>
              <a:rPr lang="en-US" kern="1600" spc="-100" dirty="0" smtClean="0"/>
              <a:t>Chairs and secretary</a:t>
            </a:r>
          </a:p>
          <a:p>
            <a:pPr lvl="1">
              <a:defRPr/>
            </a:pPr>
            <a:r>
              <a:rPr lang="en-US" sz="1800" b="1" kern="1600" spc="-100" dirty="0" smtClean="0"/>
              <a:t>Chair:</a:t>
            </a:r>
            <a:r>
              <a:rPr lang="en-US" sz="1800" kern="1600" spc="-100" dirty="0" smtClean="0"/>
              <a:t> Rich Kennedy (Research In Motion) </a:t>
            </a:r>
            <a:endParaRPr lang="en-US" sz="1800" kern="1600" spc="-100" dirty="0" smtClean="0">
              <a:solidFill>
                <a:srgbClr val="FF0000"/>
              </a:solidFill>
            </a:endParaRPr>
          </a:p>
          <a:p>
            <a:pPr lvl="1">
              <a:defRPr/>
            </a:pPr>
            <a:r>
              <a:rPr lang="en-US" sz="1800" b="1" kern="1600" spc="-100" dirty="0" smtClean="0"/>
              <a:t>Vice-chair, Technical Editor and </a:t>
            </a:r>
            <a:r>
              <a:rPr lang="en-US" sz="1800" b="1" kern="1600" spc="-100" dirty="0" err="1" smtClean="0"/>
              <a:t>Webex</a:t>
            </a:r>
            <a:r>
              <a:rPr lang="en-US" sz="1800" b="1" kern="1600" spc="-100" dirty="0" smtClean="0"/>
              <a:t> Facilitator: </a:t>
            </a:r>
            <a:r>
              <a:rPr lang="en-US" sz="1800" kern="1600" spc="-100" dirty="0" smtClean="0"/>
              <a:t>Peter Ecclesine (Cisco Systems)</a:t>
            </a:r>
          </a:p>
          <a:p>
            <a:pPr lvl="1">
              <a:defRPr/>
            </a:pPr>
            <a:r>
              <a:rPr lang="en-US" sz="1800" b="1" kern="1600" spc="-100" dirty="0" smtClean="0"/>
              <a:t>Vice-chair, Recording Secretary:  </a:t>
            </a:r>
            <a:r>
              <a:rPr lang="en-US" sz="1800" kern="1600" spc="-100" dirty="0" smtClean="0"/>
              <a:t>Zhou Lan (NICT)</a:t>
            </a:r>
          </a:p>
          <a:p>
            <a:pPr>
              <a:defRPr/>
            </a:pPr>
            <a:r>
              <a:rPr lang="en-US" kern="1600" spc="-100" dirty="0" smtClean="0"/>
              <a:t>Recording your attendance</a:t>
            </a:r>
          </a:p>
          <a:p>
            <a:pPr lvl="1">
              <a:defRPr/>
            </a:pPr>
            <a:r>
              <a:rPr lang="en-US" sz="1800" kern="1600" spc="-100" dirty="0" smtClean="0"/>
              <a:t>Send email to: </a:t>
            </a:r>
            <a:r>
              <a:rPr lang="en-US" sz="1800" kern="1600" spc="-100" dirty="0" smtClean="0">
                <a:hlinkClick r:id="rId3"/>
              </a:rPr>
              <a:t>LAN@nict.go.jp</a:t>
            </a:r>
            <a:r>
              <a:rPr lang="en-US" sz="1800" kern="1600" spc="-100" dirty="0" smtClean="0"/>
              <a:t>, </a:t>
            </a:r>
            <a:r>
              <a:rPr lang="en-US" sz="1800" u="sng" dirty="0" smtClean="0">
                <a:hlinkClick r:id="rId4"/>
              </a:rPr>
              <a:t>rikennedy@rim.com</a:t>
            </a:r>
            <a:r>
              <a:rPr lang="en-US" sz="1800" dirty="0" smtClean="0"/>
              <a:t> and </a:t>
            </a:r>
            <a:r>
              <a:rPr lang="en-US" sz="1800" u="sng" dirty="0" smtClean="0">
                <a:hlinkClick r:id="rId5"/>
              </a:rPr>
              <a:t>petere@cisco.com</a:t>
            </a:r>
            <a:endParaRPr lang="en-US" sz="2400" dirty="0"/>
          </a:p>
        </p:txBody>
      </p:sp>
      <p:sp>
        <p:nvSpPr>
          <p:cNvPr id="6148" name="Date Placeholder 3"/>
          <p:cNvSpPr>
            <a:spLocks noGrp="1"/>
          </p:cNvSpPr>
          <p:nvPr>
            <p:ph type="dt" sz="quarter" idx="10"/>
          </p:nvPr>
        </p:nvSpPr>
        <p:spPr>
          <a:noFill/>
        </p:spPr>
        <p:txBody>
          <a:bodyPr/>
          <a:lstStyle/>
          <a:p>
            <a:r>
              <a:rPr lang="en-US"/>
              <a:t>January 2013</a:t>
            </a:r>
          </a:p>
        </p:txBody>
      </p:sp>
      <p:sp>
        <p:nvSpPr>
          <p:cNvPr id="6149" name="Slide Number Placeholder 4"/>
          <p:cNvSpPr>
            <a:spLocks noGrp="1"/>
          </p:cNvSpPr>
          <p:nvPr>
            <p:ph type="sldNum" sz="quarter" idx="12"/>
          </p:nvPr>
        </p:nvSpPr>
        <p:spPr>
          <a:noFill/>
        </p:spPr>
        <p:txBody>
          <a:bodyPr/>
          <a:lstStyle/>
          <a:p>
            <a:r>
              <a:rPr lang="en-US" smtClean="0"/>
              <a:t>Slide </a:t>
            </a:r>
            <a:fld id="{B32EB833-933C-4055-BA64-4436780139BB}" type="slidenum">
              <a:rPr lang="en-US" smtClean="0"/>
              <a:pPr/>
              <a:t>4</a:t>
            </a:fld>
            <a:endParaRPr lang="en-US" smtClean="0"/>
          </a:p>
        </p:txBody>
      </p:sp>
      <p:sp>
        <p:nvSpPr>
          <p:cNvPr id="6150" name="Footer Placeholder 5"/>
          <p:cNvSpPr>
            <a:spLocks noGrp="1"/>
          </p:cNvSpPr>
          <p:nvPr>
            <p:ph type="ftr" sz="quarter" idx="11"/>
          </p:nvPr>
        </p:nvSpPr>
        <p:spPr>
          <a:noFill/>
        </p:spPr>
        <p:txBody>
          <a:bodyPr/>
          <a:lstStyle/>
          <a:p>
            <a:r>
              <a:rPr lang="en-US" smtClean="0"/>
              <a:t>Rich Kennedy, Research In Motion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5125" y="274638"/>
            <a:ext cx="8458200" cy="1143000"/>
          </a:xfrm>
        </p:spPr>
        <p:txBody>
          <a:bodyPr/>
          <a:lstStyle/>
          <a:p>
            <a:r>
              <a:rPr lang="en-US" smtClean="0"/>
              <a:t>Participants, Patents, and Duty to Inform</a:t>
            </a:r>
          </a:p>
        </p:txBody>
      </p:sp>
      <p:sp>
        <p:nvSpPr>
          <p:cNvPr id="717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7172" name="Rectangle 4"/>
          <p:cNvSpPr>
            <a:spLocks noChangeArrowheads="1"/>
          </p:cNvSpPr>
          <p:nvPr/>
        </p:nvSpPr>
        <p:spPr bwMode="auto">
          <a:xfrm>
            <a:off x="533400" y="990600"/>
            <a:ext cx="8229600" cy="5257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500" u="sng">
              <a:solidFill>
                <a:srgbClr val="FF0000"/>
              </a:solidFill>
              <a:latin typeface="Arial" pitchFamily="34" charset="0"/>
            </a:endParaRPr>
          </a:p>
          <a:p>
            <a:pPr marL="230188" indent="-230188">
              <a:spcBef>
                <a:spcPct val="20000"/>
              </a:spcBef>
              <a:buClr>
                <a:srgbClr val="CC3300"/>
              </a:buClr>
              <a:buSzPct val="50000"/>
              <a:buFont typeface="Monotype Sorts" pitchFamily="2" charset="2"/>
              <a:buNone/>
            </a:pPr>
            <a:r>
              <a:rPr lang="en-US" sz="1600" b="1">
                <a:solidFill>
                  <a:srgbClr val="000099"/>
                </a:solidFill>
                <a:latin typeface="Arial" pitchFamily="3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2" charset="2"/>
              <a:buChar char="l"/>
            </a:pPr>
            <a:r>
              <a:rPr lang="en-US" sz="1600" b="1">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2" charset="2"/>
              <a:buChar char="l"/>
            </a:pPr>
            <a:r>
              <a:rPr lang="en-US" sz="1400" b="1">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pitchFamily="34" charset="0"/>
              </a:rPr>
              <a:t> </a:t>
            </a:r>
            <a:r>
              <a:rPr lang="en-US" sz="1400" b="1">
                <a:solidFill>
                  <a:srgbClr val="000099"/>
                </a:solidFill>
                <a:latin typeface="Arial" pitchFamily="34" charset="0"/>
              </a:rPr>
              <a:t>patent claims</a:t>
            </a:r>
          </a:p>
          <a:p>
            <a:pPr marL="630238" lvl="1" indent="-285750">
              <a:spcBef>
                <a:spcPct val="20000"/>
              </a:spcBef>
              <a:buClr>
                <a:srgbClr val="CC3300"/>
              </a:buClr>
              <a:buSzPct val="50000"/>
              <a:buFont typeface="Monotype Sorts" pitchFamily="2" charset="2"/>
              <a:buChar char="l"/>
            </a:pPr>
            <a:r>
              <a:rPr lang="en-US" sz="1600" b="1">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2" charset="2"/>
              <a:buChar char="l"/>
            </a:pPr>
            <a:r>
              <a:rPr lang="en-US" sz="1600" b="1">
                <a:solidFill>
                  <a:srgbClr val="000099"/>
                </a:solidFill>
                <a:latin typeface="Arial" pitchFamily="34" charset="0"/>
              </a:rPr>
              <a:t>The above does not apply if the patent</a:t>
            </a:r>
            <a:r>
              <a:rPr lang="en-US" sz="1600" b="1">
                <a:solidFill>
                  <a:srgbClr val="FF3300"/>
                </a:solidFill>
                <a:latin typeface="Arial" pitchFamily="34" charset="0"/>
              </a:rPr>
              <a:t> </a:t>
            </a:r>
            <a:r>
              <a:rPr lang="en-US" sz="1600" b="1">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2" charset="2"/>
              <a:buNone/>
            </a:pPr>
            <a:r>
              <a:rPr lang="en-GB" sz="1600">
                <a:solidFill>
                  <a:srgbClr val="000099"/>
                </a:solidFill>
                <a:latin typeface="Arial" pitchFamily="34" charset="0"/>
              </a:rPr>
              <a:t>		Quoted text excerpted from IEEE-SA Standards Board Bylaws subclause 6.2</a:t>
            </a:r>
            <a:endParaRPr lang="en-US" sz="1600">
              <a:solidFill>
                <a:srgbClr val="000099"/>
              </a:solidFill>
              <a:latin typeface="Arial" pitchFamily="34" charset="0"/>
            </a:endParaRPr>
          </a:p>
          <a:p>
            <a:pPr marL="230188" indent="-230188">
              <a:spcBef>
                <a:spcPct val="20000"/>
              </a:spcBef>
              <a:buClr>
                <a:srgbClr val="CC3300"/>
              </a:buClr>
              <a:buSzPct val="50000"/>
              <a:buFont typeface="Monotype Sorts" pitchFamily="2" charset="2"/>
              <a:buChar char="l"/>
            </a:pPr>
            <a:r>
              <a:rPr lang="en-US" sz="1600" b="1">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pitchFamily="2" charset="2"/>
              <a:buChar char="l"/>
            </a:pPr>
            <a:r>
              <a:rPr lang="en-US" sz="1600" b="1">
                <a:solidFill>
                  <a:srgbClr val="000099"/>
                </a:solidFill>
                <a:latin typeface="Arial" pitchFamily="34" charset="0"/>
              </a:rPr>
              <a:t>No duty to perform a patent search</a:t>
            </a:r>
            <a:endParaRPr lang="en-GB" sz="1600" b="1">
              <a:solidFill>
                <a:srgbClr val="000099"/>
              </a:solidFill>
              <a:latin typeface="Arial" pitchFamily="34" charset="0"/>
            </a:endParaRPr>
          </a:p>
        </p:txBody>
      </p:sp>
      <p:sp>
        <p:nvSpPr>
          <p:cNvPr id="7173" name="Date Placeholder 4"/>
          <p:cNvSpPr>
            <a:spLocks noGrp="1"/>
          </p:cNvSpPr>
          <p:nvPr>
            <p:ph type="dt" sz="quarter" idx="10"/>
          </p:nvPr>
        </p:nvSpPr>
        <p:spPr>
          <a:noFill/>
        </p:spPr>
        <p:txBody>
          <a:bodyPr/>
          <a:lstStyle/>
          <a:p>
            <a:r>
              <a:rPr lang="en-US"/>
              <a:t>January 2013</a:t>
            </a:r>
          </a:p>
        </p:txBody>
      </p:sp>
      <p:sp>
        <p:nvSpPr>
          <p:cNvPr id="7174" name="Slide Number Placeholder 5"/>
          <p:cNvSpPr>
            <a:spLocks noGrp="1"/>
          </p:cNvSpPr>
          <p:nvPr>
            <p:ph type="sldNum" sz="quarter" idx="12"/>
          </p:nvPr>
        </p:nvSpPr>
        <p:spPr>
          <a:noFill/>
        </p:spPr>
        <p:txBody>
          <a:bodyPr/>
          <a:lstStyle/>
          <a:p>
            <a:r>
              <a:rPr lang="en-US" smtClean="0"/>
              <a:t>Slide </a:t>
            </a:r>
            <a:fld id="{46E53A5A-0590-4362-A00E-BE6543CC25B5}" type="slidenum">
              <a:rPr lang="en-US" smtClean="0"/>
              <a:pPr/>
              <a:t>5</a:t>
            </a:fld>
            <a:endParaRPr lang="en-US" smtClean="0"/>
          </a:p>
        </p:txBody>
      </p:sp>
      <p:sp>
        <p:nvSpPr>
          <p:cNvPr id="7175" name="Footer Placeholder 6"/>
          <p:cNvSpPr>
            <a:spLocks noGrp="1"/>
          </p:cNvSpPr>
          <p:nvPr>
            <p:ph type="ftr" sz="quarter" idx="11"/>
          </p:nvPr>
        </p:nvSpPr>
        <p:spPr>
          <a:noFill/>
        </p:spPr>
        <p:txBody>
          <a:bodyPr/>
          <a:lstStyle/>
          <a:p>
            <a:r>
              <a:rPr lang="en-US" smtClean="0"/>
              <a:t>Rich Kennedy, Research In Motion</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1143000"/>
          </a:xfrm>
        </p:spPr>
        <p:txBody>
          <a:bodyPr/>
          <a:lstStyle/>
          <a:p>
            <a:r>
              <a:rPr lang="en-GB" smtClean="0"/>
              <a:t>Patent Related Links</a:t>
            </a:r>
            <a:endParaRPr lang="en-US" smtClean="0"/>
          </a:p>
        </p:txBody>
      </p:sp>
      <p:sp>
        <p:nvSpPr>
          <p:cNvPr id="163843" name="Rectangle 3"/>
          <p:cNvSpPr>
            <a:spLocks noGrp="1" noChangeArrowheads="1"/>
          </p:cNvSpPr>
          <p:nvPr>
            <p:ph type="body" idx="1"/>
          </p:nvPr>
        </p:nvSpPr>
        <p:spPr>
          <a:xfrm>
            <a:off x="76200" y="1447800"/>
            <a:ext cx="8991600" cy="4114800"/>
          </a:xfrm>
        </p:spPr>
        <p:txBody>
          <a:bodyPr/>
          <a:lstStyle/>
          <a:p>
            <a:pPr lvl="1">
              <a:lnSpc>
                <a:spcPct val="90000"/>
              </a:lnSpc>
              <a:buFont typeface="Monotype Sorts" pitchFamily="2" charset="2"/>
              <a:buNone/>
              <a:defRPr/>
            </a:pPr>
            <a:r>
              <a:rPr lang="en-US" sz="2400" dirty="0">
                <a:cs typeface="Times New Roman" pitchFamily="18" charset="0"/>
              </a:rPr>
              <a:t>	</a:t>
            </a:r>
            <a:r>
              <a:rPr lang="en-US" sz="2400" dirty="0">
                <a:solidFill>
                  <a:schemeClr val="accent4">
                    <a:lumMod val="50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pitchFamily="2" charset="2"/>
              <a:buNone/>
              <a:defRPr/>
            </a:pPr>
            <a:r>
              <a:rPr lang="en-US" sz="2400" dirty="0">
                <a:solidFill>
                  <a:schemeClr val="accent4">
                    <a:lumMod val="50000"/>
                  </a:schemeClr>
                </a:solidFill>
                <a:cs typeface="Times New Roman" pitchFamily="18" charset="0"/>
              </a:rPr>
              <a:t>	Patent Policy is stated in these sources:</a:t>
            </a:r>
          </a:p>
          <a:p>
            <a:pPr lvl="1">
              <a:lnSpc>
                <a:spcPct val="90000"/>
              </a:lnSpc>
              <a:buFont typeface="Monotype Sorts" pitchFamily="2" charset="2"/>
              <a:buNone/>
              <a:defRPr/>
            </a:pPr>
            <a:r>
              <a:rPr lang="en-GB" sz="2400" dirty="0">
                <a:solidFill>
                  <a:schemeClr val="accent4">
                    <a:lumMod val="50000"/>
                  </a:schemeClr>
                </a:solidFill>
              </a:rPr>
              <a:t>		IEEE-SA Standards Boards Bylaws</a:t>
            </a:r>
          </a:p>
          <a:p>
            <a:pPr lvl="1">
              <a:lnSpc>
                <a:spcPct val="90000"/>
              </a:lnSpc>
              <a:buFont typeface="Monotype Sorts" pitchFamily="2" charset="2"/>
              <a:buNone/>
              <a:defRPr/>
            </a:pPr>
            <a:r>
              <a:rPr lang="en-US" sz="2100" dirty="0">
                <a:solidFill>
                  <a:schemeClr val="accent4">
                    <a:lumMod val="50000"/>
                  </a:schemeClr>
                </a:solidFill>
              </a:rPr>
              <a:t>		</a:t>
            </a:r>
            <a:r>
              <a:rPr lang="en-US" u="sng" dirty="0" smtClean="0">
                <a:hlinkClick r:id="rId2"/>
              </a:rPr>
              <a:t>http://standards.ieee.org/develop/policies/bylaws/index.html</a:t>
            </a:r>
            <a:r>
              <a:rPr lang="en-US" dirty="0" smtClean="0"/>
              <a:t> (HTML) </a:t>
            </a:r>
            <a:r>
              <a:rPr lang="en-US" u="sng" dirty="0" smtClean="0"/>
              <a:t/>
            </a:r>
            <a:br>
              <a:rPr lang="en-US" u="sng" dirty="0" smtClean="0"/>
            </a:br>
            <a:r>
              <a:rPr lang="en-US" dirty="0" smtClean="0"/>
              <a:t>	</a:t>
            </a:r>
            <a:r>
              <a:rPr lang="en-US" u="sng" dirty="0" smtClean="0">
                <a:hlinkClick r:id="rId3"/>
              </a:rPr>
              <a:t>http://standards.ieee.org/develop/policies/bylaws/sb_bylaws.pdf</a:t>
            </a:r>
            <a:r>
              <a:rPr lang="en-US" dirty="0" smtClean="0"/>
              <a:t> (PDF) </a:t>
            </a:r>
            <a:endParaRPr lang="en-US" sz="2100" i="1" dirty="0">
              <a:solidFill>
                <a:schemeClr val="accent4">
                  <a:lumMod val="50000"/>
                </a:schemeClr>
              </a:solidFill>
            </a:endParaRPr>
          </a:p>
          <a:p>
            <a:pPr lvl="1">
              <a:lnSpc>
                <a:spcPct val="90000"/>
              </a:lnSpc>
              <a:buFont typeface="Monotype Sorts" pitchFamily="2" charset="2"/>
              <a:buNone/>
              <a:defRPr/>
            </a:pPr>
            <a:r>
              <a:rPr lang="en-GB" sz="2400" dirty="0">
                <a:solidFill>
                  <a:schemeClr val="accent4">
                    <a:lumMod val="50000"/>
                  </a:schemeClr>
                </a:solidFill>
              </a:rPr>
              <a:t>		IEEE-SA Standards Board Operations Manual</a:t>
            </a:r>
          </a:p>
          <a:p>
            <a:pPr lvl="1">
              <a:lnSpc>
                <a:spcPct val="90000"/>
              </a:lnSpc>
              <a:buFont typeface="Monotype Sorts" pitchFamily="2" charset="2"/>
              <a:buNone/>
              <a:defRPr/>
            </a:pPr>
            <a:r>
              <a:rPr lang="en-US" sz="2400" dirty="0">
                <a:solidFill>
                  <a:schemeClr val="accent4">
                    <a:lumMod val="50000"/>
                  </a:schemeClr>
                </a:solidFill>
              </a:rPr>
              <a:t>		</a:t>
            </a:r>
            <a:r>
              <a:rPr lang="en-US" u="sng" dirty="0" smtClean="0">
                <a:hlinkClick r:id="rId4"/>
              </a:rPr>
              <a:t>http://standards.ieee.org/develop/policies/opman/index.html</a:t>
            </a:r>
            <a:r>
              <a:rPr lang="en-US" dirty="0" smtClean="0"/>
              <a:t> (HTML) </a:t>
            </a:r>
            <a:r>
              <a:rPr lang="en-US" u="sng" dirty="0" smtClean="0"/>
              <a:t/>
            </a:r>
            <a:br>
              <a:rPr lang="en-US" u="sng" dirty="0" smtClean="0"/>
            </a:br>
            <a:r>
              <a:rPr lang="en-US" dirty="0" smtClean="0"/>
              <a:t>	</a:t>
            </a:r>
            <a:r>
              <a:rPr lang="en-US" u="sng" dirty="0" smtClean="0">
                <a:hlinkClick r:id="rId5"/>
              </a:rPr>
              <a:t>http://standards.ieee.org/develop/policies/opman/sb_om.pdf</a:t>
            </a:r>
            <a:r>
              <a:rPr lang="en-US" dirty="0" smtClean="0"/>
              <a:t> (PDF) </a:t>
            </a:r>
            <a:endParaRPr lang="en-US" sz="2400" dirty="0">
              <a:solidFill>
                <a:schemeClr val="accent4">
                  <a:lumMod val="50000"/>
                </a:schemeClr>
              </a:solidFill>
            </a:endParaRPr>
          </a:p>
          <a:p>
            <a:pPr lvl="1">
              <a:lnSpc>
                <a:spcPct val="90000"/>
              </a:lnSpc>
              <a:buFont typeface="Monotype Sorts" pitchFamily="2" charset="2"/>
              <a:buNone/>
              <a:defRPr/>
            </a:pPr>
            <a:r>
              <a:rPr lang="en-US" sz="2400" dirty="0">
                <a:solidFill>
                  <a:schemeClr val="accent4">
                    <a:lumMod val="50000"/>
                  </a:schemeClr>
                </a:solidFill>
                <a:cs typeface="Times New Roman" pitchFamily="18" charset="0"/>
              </a:rPr>
              <a:t>	</a:t>
            </a:r>
            <a:r>
              <a:rPr lang="en-US" sz="2400" dirty="0" smtClean="0">
                <a:solidFill>
                  <a:schemeClr val="accent4">
                    <a:lumMod val="50000"/>
                  </a:schemeClr>
                </a:solidFill>
                <a:cs typeface="Times New Roman" pitchFamily="18" charset="0"/>
              </a:rPr>
              <a:t>	Material </a:t>
            </a:r>
            <a:r>
              <a:rPr lang="en-US" sz="2400" dirty="0">
                <a:solidFill>
                  <a:schemeClr val="accent4">
                    <a:lumMod val="50000"/>
                  </a:schemeClr>
                </a:solidFill>
                <a:cs typeface="Times New Roman" pitchFamily="18" charset="0"/>
              </a:rPr>
              <a:t>about the patent policy is available at</a:t>
            </a:r>
            <a:r>
              <a:rPr lang="en-US" sz="2400" dirty="0">
                <a:solidFill>
                  <a:schemeClr val="accent4">
                    <a:lumMod val="50000"/>
                  </a:schemeClr>
                </a:solidFill>
              </a:rPr>
              <a:t> </a:t>
            </a:r>
          </a:p>
          <a:p>
            <a:pPr lvl="1">
              <a:lnSpc>
                <a:spcPct val="90000"/>
              </a:lnSpc>
              <a:buFont typeface="Monotype Sorts" pitchFamily="2" charset="2"/>
              <a:buNone/>
              <a:defRPr/>
            </a:pPr>
            <a:r>
              <a:rPr lang="en-US" sz="2400" dirty="0">
                <a:solidFill>
                  <a:schemeClr val="accent4">
                    <a:lumMod val="50000"/>
                  </a:schemeClr>
                </a:solidFill>
              </a:rPr>
              <a:t>		</a:t>
            </a:r>
            <a:r>
              <a:rPr lang="en-US" sz="2100" i="1" dirty="0">
                <a:solidFill>
                  <a:schemeClr val="accent4">
                    <a:lumMod val="50000"/>
                  </a:schemeClr>
                </a:solidFill>
                <a:hlinkClick r:id="rId6"/>
              </a:rPr>
              <a:t>http://</a:t>
            </a:r>
            <a:r>
              <a:rPr lang="en-US" sz="2100" i="1" dirty="0" smtClean="0">
                <a:solidFill>
                  <a:schemeClr val="accent4">
                    <a:lumMod val="50000"/>
                  </a:schemeClr>
                </a:solidFill>
                <a:hlinkClick r:id="rId6"/>
              </a:rPr>
              <a:t>standards.ieee.org/board/pat/pat-material.html</a:t>
            </a:r>
            <a:r>
              <a:rPr lang="en-US" sz="2100" i="1" dirty="0" smtClean="0">
                <a:solidFill>
                  <a:schemeClr val="accent4">
                    <a:lumMod val="50000"/>
                  </a:schemeClr>
                </a:solidFill>
              </a:rPr>
              <a:t> </a:t>
            </a:r>
            <a:endParaRPr lang="en-US" sz="2100" i="1" dirty="0">
              <a:solidFill>
                <a:schemeClr val="accent4">
                  <a:lumMod val="50000"/>
                </a:schemeClr>
              </a:solidFill>
            </a:endParaRPr>
          </a:p>
        </p:txBody>
      </p:sp>
      <p:sp>
        <p:nvSpPr>
          <p:cNvPr id="8196" name="Rectangle 7"/>
          <p:cNvSpPr>
            <a:spLocks noChangeArrowheads="1"/>
          </p:cNvSpPr>
          <p:nvPr/>
        </p:nvSpPr>
        <p:spPr bwMode="auto">
          <a:xfrm>
            <a:off x="1295400" y="5654675"/>
            <a:ext cx="6781800" cy="822325"/>
          </a:xfrm>
          <a:prstGeom prst="rect">
            <a:avLst/>
          </a:prstGeom>
          <a:noFill/>
          <a:ln w="9525">
            <a:noFill/>
            <a:miter lim="800000"/>
            <a:headEnd/>
            <a:tailEnd/>
          </a:ln>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pitchFamily="34" charset="0"/>
              </a:rPr>
              <a:t>This slide set is available at http://standards.ieee.org/board/pat/pat-slideset.ppt </a:t>
            </a:r>
          </a:p>
        </p:txBody>
      </p:sp>
      <p:sp>
        <p:nvSpPr>
          <p:cNvPr id="8197" name="Date Placeholder 4"/>
          <p:cNvSpPr>
            <a:spLocks noGrp="1"/>
          </p:cNvSpPr>
          <p:nvPr>
            <p:ph type="dt" sz="quarter" idx="10"/>
          </p:nvPr>
        </p:nvSpPr>
        <p:spPr>
          <a:noFill/>
        </p:spPr>
        <p:txBody>
          <a:bodyPr/>
          <a:lstStyle/>
          <a:p>
            <a:r>
              <a:rPr lang="en-US"/>
              <a:t>January 2013</a:t>
            </a:r>
          </a:p>
        </p:txBody>
      </p:sp>
      <p:sp>
        <p:nvSpPr>
          <p:cNvPr id="8198" name="Slide Number Placeholder 5"/>
          <p:cNvSpPr>
            <a:spLocks noGrp="1"/>
          </p:cNvSpPr>
          <p:nvPr>
            <p:ph type="sldNum" sz="quarter" idx="12"/>
          </p:nvPr>
        </p:nvSpPr>
        <p:spPr>
          <a:noFill/>
        </p:spPr>
        <p:txBody>
          <a:bodyPr/>
          <a:lstStyle/>
          <a:p>
            <a:r>
              <a:rPr lang="en-US" smtClean="0"/>
              <a:t>Slide </a:t>
            </a:r>
            <a:fld id="{A80B58DD-E081-43BA-8900-11595050E12C}" type="slidenum">
              <a:rPr lang="en-US" smtClean="0"/>
              <a:pPr/>
              <a:t>6</a:t>
            </a:fld>
            <a:endParaRPr lang="en-US" smtClean="0"/>
          </a:p>
        </p:txBody>
      </p:sp>
      <p:sp>
        <p:nvSpPr>
          <p:cNvPr id="8199" name="Footer Placeholder 6"/>
          <p:cNvSpPr>
            <a:spLocks noGrp="1"/>
          </p:cNvSpPr>
          <p:nvPr>
            <p:ph type="ftr" sz="quarter" idx="11"/>
          </p:nvPr>
        </p:nvSpPr>
        <p:spPr>
          <a:noFill/>
        </p:spPr>
        <p:txBody>
          <a:bodyPr/>
          <a:lstStyle/>
          <a:p>
            <a:r>
              <a:rPr lang="en-US" smtClean="0"/>
              <a:t>Rich Kennedy, Research In Motion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457200" y="304800"/>
            <a:ext cx="8229600" cy="1143000"/>
          </a:xfrm>
        </p:spPr>
        <p:txBody>
          <a:bodyPr/>
          <a:lstStyle/>
          <a:p>
            <a:r>
              <a:rPr lang="en-US" smtClean="0"/>
              <a:t>Call for Potentially Essential Patents</a:t>
            </a:r>
          </a:p>
        </p:txBody>
      </p:sp>
      <p:sp>
        <p:nvSpPr>
          <p:cNvPr id="9219" name="Rectangle 1027"/>
          <p:cNvSpPr>
            <a:spLocks noGrp="1" noChangeArrowheads="1"/>
          </p:cNvSpPr>
          <p:nvPr>
            <p:ph type="body" idx="1"/>
          </p:nvPr>
        </p:nvSpPr>
        <p:spPr>
          <a:xfrm>
            <a:off x="685800" y="1752600"/>
            <a:ext cx="7772400" cy="4114800"/>
          </a:xfrm>
        </p:spPr>
        <p:txBody>
          <a:bodyPr/>
          <a:lstStyle/>
          <a:p>
            <a:pPr>
              <a:buFontTx/>
              <a:buNone/>
            </a:pPr>
            <a:r>
              <a:rPr lang="en-US" sz="2800" smtClean="0"/>
              <a:t>	</a:t>
            </a:r>
            <a:r>
              <a:rPr lang="en-US" sz="2800" smtClean="0">
                <a:solidFill>
                  <a:srgbClr val="003399"/>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mtClean="0">
                <a:solidFill>
                  <a:srgbClr val="003399"/>
                </a:solidFill>
              </a:rPr>
              <a:t>Either speak up now or</a:t>
            </a:r>
          </a:p>
          <a:p>
            <a:pPr lvl="1"/>
            <a:r>
              <a:rPr lang="en-US" smtClean="0">
                <a:solidFill>
                  <a:srgbClr val="003399"/>
                </a:solidFill>
              </a:rPr>
              <a:t>Provide the chair of this group with the identity of the holder(s) of any and all such claims as soon as possible or</a:t>
            </a:r>
          </a:p>
          <a:p>
            <a:pPr lvl="1"/>
            <a:r>
              <a:rPr lang="en-US" smtClean="0">
                <a:solidFill>
                  <a:srgbClr val="003399"/>
                </a:solidFill>
              </a:rPr>
              <a:t>Cause an LOA to be submitted</a:t>
            </a:r>
          </a:p>
        </p:txBody>
      </p:sp>
      <p:sp>
        <p:nvSpPr>
          <p:cNvPr id="9220" name="Date Placeholder 3"/>
          <p:cNvSpPr>
            <a:spLocks noGrp="1"/>
          </p:cNvSpPr>
          <p:nvPr>
            <p:ph type="dt" sz="quarter" idx="10"/>
          </p:nvPr>
        </p:nvSpPr>
        <p:spPr>
          <a:noFill/>
        </p:spPr>
        <p:txBody>
          <a:bodyPr/>
          <a:lstStyle/>
          <a:p>
            <a:r>
              <a:rPr lang="en-US"/>
              <a:t>January 2013</a:t>
            </a:r>
          </a:p>
        </p:txBody>
      </p:sp>
      <p:sp>
        <p:nvSpPr>
          <p:cNvPr id="9221" name="Slide Number Placeholder 4"/>
          <p:cNvSpPr>
            <a:spLocks noGrp="1"/>
          </p:cNvSpPr>
          <p:nvPr>
            <p:ph type="sldNum" sz="quarter" idx="12"/>
          </p:nvPr>
        </p:nvSpPr>
        <p:spPr>
          <a:noFill/>
        </p:spPr>
        <p:txBody>
          <a:bodyPr/>
          <a:lstStyle/>
          <a:p>
            <a:r>
              <a:rPr lang="en-US" smtClean="0"/>
              <a:t>Slide </a:t>
            </a:r>
            <a:fld id="{A929BACD-3616-4EC6-BF5B-49FC6675F4E5}" type="slidenum">
              <a:rPr lang="en-US" smtClean="0"/>
              <a:pPr/>
              <a:t>7</a:t>
            </a:fld>
            <a:endParaRPr lang="en-US" smtClean="0"/>
          </a:p>
        </p:txBody>
      </p:sp>
      <p:sp>
        <p:nvSpPr>
          <p:cNvPr id="9222" name="Footer Placeholder 5"/>
          <p:cNvSpPr>
            <a:spLocks noGrp="1"/>
          </p:cNvSpPr>
          <p:nvPr>
            <p:ph type="ftr" sz="quarter" idx="11"/>
          </p:nvPr>
        </p:nvSpPr>
        <p:spPr>
          <a:noFill/>
        </p:spPr>
        <p:txBody>
          <a:bodyPr/>
          <a:lstStyle/>
          <a:p>
            <a:r>
              <a:rPr lang="en-US" smtClean="0"/>
              <a:t>Rich Kennedy, Research In Motion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a:t>January 2013</a:t>
            </a:r>
          </a:p>
        </p:txBody>
      </p:sp>
      <p:sp>
        <p:nvSpPr>
          <p:cNvPr id="10243" name="Footer Placeholder 4"/>
          <p:cNvSpPr>
            <a:spLocks noGrp="1"/>
          </p:cNvSpPr>
          <p:nvPr>
            <p:ph type="ftr" sz="quarter" idx="11"/>
          </p:nvPr>
        </p:nvSpPr>
        <p:spPr>
          <a:noFill/>
        </p:spPr>
        <p:txBody>
          <a:bodyPr/>
          <a:lstStyle/>
          <a:p>
            <a:r>
              <a:rPr lang="en-US" smtClean="0"/>
              <a:t>Rich Kennedy, Research In Motion</a:t>
            </a:r>
          </a:p>
        </p:txBody>
      </p:sp>
      <p:sp>
        <p:nvSpPr>
          <p:cNvPr id="10244" name="Slide Number Placeholder 5"/>
          <p:cNvSpPr>
            <a:spLocks noGrp="1"/>
          </p:cNvSpPr>
          <p:nvPr>
            <p:ph type="sldNum" sz="quarter" idx="12"/>
          </p:nvPr>
        </p:nvSpPr>
        <p:spPr>
          <a:noFill/>
        </p:spPr>
        <p:txBody>
          <a:bodyPr/>
          <a:lstStyle/>
          <a:p>
            <a:r>
              <a:rPr lang="en-US" smtClean="0"/>
              <a:t>Slide </a:t>
            </a:r>
            <a:fld id="{D0FB20E5-C203-4C59-890B-80992D4FA2B8}" type="slidenum">
              <a:rPr lang="en-US" smtClean="0"/>
              <a:pPr/>
              <a:t>8</a:t>
            </a:fld>
            <a:endParaRPr lang="en-US" smtClean="0"/>
          </a:p>
        </p:txBody>
      </p:sp>
      <p:sp>
        <p:nvSpPr>
          <p:cNvPr id="10245" name="Rectangle 2"/>
          <p:cNvSpPr>
            <a:spLocks noGrp="1" noChangeArrowheads="1"/>
          </p:cNvSpPr>
          <p:nvPr>
            <p:ph type="title"/>
          </p:nvPr>
        </p:nvSpPr>
        <p:spPr>
          <a:xfrm>
            <a:off x="685800" y="533400"/>
            <a:ext cx="7772400" cy="609600"/>
          </a:xfrm>
        </p:spPr>
        <p:txBody>
          <a:bodyPr/>
          <a:lstStyle/>
          <a:p>
            <a:r>
              <a:rPr lang="en-US" sz="2400" smtClean="0"/>
              <a:t>Other Documents and WebPages to Review</a:t>
            </a:r>
          </a:p>
        </p:txBody>
      </p:sp>
      <p:sp>
        <p:nvSpPr>
          <p:cNvPr id="10246" name="Rectangle 3"/>
          <p:cNvSpPr>
            <a:spLocks noGrp="1" noChangeArrowheads="1"/>
          </p:cNvSpPr>
          <p:nvPr>
            <p:ph type="body" idx="1"/>
          </p:nvPr>
        </p:nvSpPr>
        <p:spPr>
          <a:xfrm>
            <a:off x="685800" y="1066800"/>
            <a:ext cx="7772400" cy="5334000"/>
          </a:xfrm>
        </p:spPr>
        <p:txBody>
          <a:bodyPr/>
          <a:lstStyle/>
          <a:p>
            <a:pPr>
              <a:lnSpc>
                <a:spcPct val="80000"/>
              </a:lnSpc>
            </a:pPr>
            <a:r>
              <a:rPr lang="en-US" sz="1800" smtClean="0"/>
              <a:t>Please review the documents at the following links:</a:t>
            </a:r>
            <a:br>
              <a:rPr lang="en-US" sz="1800" smtClean="0"/>
            </a:br>
            <a:r>
              <a:rPr lang="en-US" sz="1800" smtClean="0"/>
              <a:t>-  IEEE Patent Policy - </a:t>
            </a:r>
            <a:r>
              <a:rPr lang="en-US" sz="1800" smtClean="0">
                <a:hlinkClick r:id="rId2" tooltip="http://standards.ieee.org/board/pat/pat-slideset.ppt"/>
              </a:rPr>
              <a:t>http://standards.ieee.org/board/pat/pat-slideset.ppt</a:t>
            </a:r>
            <a:r>
              <a:rPr lang="en-US" sz="1800" smtClean="0"/>
              <a:t/>
            </a:r>
            <a:br>
              <a:rPr lang="en-US" sz="1800" smtClean="0"/>
            </a:br>
            <a:r>
              <a:rPr lang="en-US" sz="1800" smtClean="0"/>
              <a:t>-  Patent FAQ - </a:t>
            </a:r>
            <a:r>
              <a:rPr lang="en-US" sz="1800" smtClean="0">
                <a:hlinkClick r:id="rId3" tooltip="http://standards.ieee.org/board/pat/faq.pdf"/>
              </a:rPr>
              <a:t>http://standards.ieee.org/board/pat/faq.pdf</a:t>
            </a:r>
            <a:r>
              <a:rPr lang="en-US" sz="1800" smtClean="0"/>
              <a:t/>
            </a:r>
            <a:br>
              <a:rPr lang="en-US" sz="1800" smtClean="0"/>
            </a:br>
            <a:r>
              <a:rPr lang="en-US" sz="1800" smtClean="0"/>
              <a:t>-  LoA Form - </a:t>
            </a:r>
            <a:r>
              <a:rPr lang="en-US" sz="1800" smtClean="0">
                <a:hlinkClick r:id="rId4" tooltip="http://standards.ieee.org/board/pat/loa.pdf"/>
              </a:rPr>
              <a:t>http://standards.ieee.org/board/pat/loa.pdf</a:t>
            </a:r>
            <a:r>
              <a:rPr lang="en-US" sz="1800" smtClean="0"/>
              <a:t/>
            </a:r>
            <a:br>
              <a:rPr lang="en-US" sz="1800" smtClean="0"/>
            </a:br>
            <a:r>
              <a:rPr lang="en-US" sz="1800" smtClean="0"/>
              <a:t>-  Affiliation FAQ -</a:t>
            </a:r>
            <a:r>
              <a:rPr lang="en-US" sz="1800" smtClean="0">
                <a:hlinkClick r:id="rId5" tooltip="http://standards.ieee.org/faqs/affiliationFAQ.html"/>
              </a:rPr>
              <a:t>http://standards.ieee.org/faqs/affiliationFAQ.html</a:t>
            </a:r>
            <a:endParaRPr lang="en-US" sz="1800" smtClean="0"/>
          </a:p>
          <a:p>
            <a:pPr>
              <a:lnSpc>
                <a:spcPct val="80000"/>
              </a:lnSpc>
              <a:buFontTx/>
              <a:buNone/>
            </a:pPr>
            <a:r>
              <a:rPr lang="en-US" sz="1800" smtClean="0"/>
              <a:t>	-  Anti-Trust FAQ - </a:t>
            </a:r>
            <a:r>
              <a:rPr lang="en-US" sz="1800" smtClean="0">
                <a:hlinkClick r:id="rId6" tooltip="http://standards.ieee.org/resources/antitrust-guidelines.pdf"/>
              </a:rPr>
              <a:t>http://standards.ieee.org/resources/antitrust-guidelines.pdf</a:t>
            </a:r>
            <a:r>
              <a:rPr lang="en-US" sz="1800" smtClean="0"/>
              <a:t/>
            </a:r>
            <a:br>
              <a:rPr lang="en-US" sz="1800" smtClean="0"/>
            </a:br>
            <a:r>
              <a:rPr lang="en-US" sz="1800" smtClean="0"/>
              <a:t>-  Ethics - </a:t>
            </a:r>
            <a:r>
              <a:rPr lang="en-US" sz="1800" smtClean="0">
                <a:hlinkClick r:id="rId7" tooltip="http://www.ieee.org/portal/cms_docs/about/CoE_poster.pdf"/>
              </a:rPr>
              <a:t>http://www.ieee.org/portal/cms_docs/about/CoE_poster.pdf</a:t>
            </a:r>
            <a:r>
              <a:rPr lang="en-US" sz="1800" smtClean="0"/>
              <a:t/>
            </a:r>
            <a:br>
              <a:rPr lang="en-US" sz="1800" smtClean="0"/>
            </a:br>
            <a:r>
              <a:rPr lang="en-US" sz="1800" smtClean="0"/>
              <a:t>-  IEEE 802.11 Working Group OM -</a:t>
            </a:r>
            <a:r>
              <a:rPr lang="en-US" sz="1800" u="sng" smtClean="0">
                <a:hlinkClick r:id="rId8"/>
              </a:rPr>
              <a:t>https://mentor.ieee.org/802.11/dcn/09/11-09-0002-10-0000-802-11-operations-manual.doc</a:t>
            </a:r>
            <a:endParaRPr lang="en-US" sz="1800" smtClean="0"/>
          </a:p>
          <a:p>
            <a:pPr>
              <a:lnSpc>
                <a:spcPct val="80000"/>
              </a:lnSpc>
            </a:pPr>
            <a:r>
              <a:rPr lang="en-US" sz="1800" smtClean="0"/>
              <a:t>New 802 WG P&amp;P: </a:t>
            </a:r>
            <a:r>
              <a:rPr lang="en-US" sz="1800" smtClean="0">
                <a:hlinkClick r:id="rId9"/>
              </a:rPr>
              <a:t>https://mentor.ieee.org/802-ec/dcn/09/ec-09-0007-02-00EC-draft-lmsc-wg-p-p.pdf</a:t>
            </a:r>
            <a:endParaRPr lang="en-US" sz="1800" smtClean="0"/>
          </a:p>
          <a:p>
            <a:pPr>
              <a:lnSpc>
                <a:spcPct val="80000"/>
              </a:lnSpc>
            </a:pPr>
            <a:r>
              <a:rPr lang="en-US" sz="1800" smtClean="0"/>
              <a:t>New 802 LMSC P&amp;P:</a:t>
            </a:r>
            <a:r>
              <a:rPr lang="en-US" sz="1800" smtClean="0">
                <a:hlinkClick r:id="rId10"/>
              </a:rPr>
              <a:t>https://mentor.ieee.org/802-ec/dcn/09/ec-09-0005-02-00EC-draft-revised-lmsc-p-p-for-wg-p-p-ballot.pdf</a:t>
            </a:r>
            <a:endParaRPr lang="en-US" sz="1800" smtClean="0"/>
          </a:p>
          <a:p>
            <a:pPr>
              <a:lnSpc>
                <a:spcPct val="80000"/>
              </a:lnSpc>
            </a:pPr>
            <a:r>
              <a:rPr lang="en-US" sz="1800" smtClean="0"/>
              <a:t>New 802 LMSC OM: </a:t>
            </a:r>
            <a:r>
              <a:rPr lang="en-US" sz="1800" smtClean="0">
                <a:hlinkClick r:id="rId11"/>
              </a:rPr>
              <a:t>https://mentor.ieee.org/802-ec/dcn/09/ec-09-0006-02-00EC-draft-revision-of-the-lmsc-om-for-wg-p-p.pdf</a:t>
            </a:r>
            <a:endParaRPr lang="en-US" sz="1800" smtClean="0"/>
          </a:p>
          <a:p>
            <a:r>
              <a:rPr lang="en-US" sz="1800" smtClean="0"/>
              <a:t>802.11 WG Style Guide  09/1034r5: </a:t>
            </a:r>
            <a:r>
              <a:rPr lang="en-US" sz="1800" u="sng" smtClean="0">
                <a:hlinkClick r:id="rId12"/>
              </a:rPr>
              <a:t>https://mentor.ieee.org/802.11/dcn/09/11-09-1034-05-0000-802-11-editorial-style-guide.doc</a:t>
            </a:r>
            <a:endParaRPr lang="en-US" sz="1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65125" y="304800"/>
            <a:ext cx="8458200" cy="1143000"/>
          </a:xfrm>
        </p:spPr>
        <p:txBody>
          <a:bodyPr/>
          <a:lstStyle/>
          <a:p>
            <a:r>
              <a:rPr lang="en-US"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11268" name="Rectangle 4"/>
          <p:cNvSpPr>
            <a:spLocks noChangeArrowheads="1"/>
          </p:cNvSpPr>
          <p:nvPr/>
        </p:nvSpPr>
        <p:spPr bwMode="auto">
          <a:xfrm>
            <a:off x="457200" y="1600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b="1">
                <a:solidFill>
                  <a:srgbClr val="000099"/>
                </a:solidFill>
                <a:latin typeface="Arial" pitchFamily="34" charset="0"/>
              </a:rPr>
              <a:t>“Promoting Competition and Innovation: What You Need to Know about the IEEE Standards Association's Antitrust and Competition Policy”</a:t>
            </a:r>
            <a:r>
              <a:rPr lang="en-US" b="1">
                <a:solidFill>
                  <a:srgbClr val="000099"/>
                </a:solidFill>
                <a:latin typeface="Arial" pitchFamily="34" charset="0"/>
              </a:rPr>
              <a:t> for more details.</a:t>
            </a:r>
          </a:p>
        </p:txBody>
      </p:sp>
      <p:sp>
        <p:nvSpPr>
          <p:cNvPr id="11269" name="Date Placeholder 4"/>
          <p:cNvSpPr>
            <a:spLocks noGrp="1"/>
          </p:cNvSpPr>
          <p:nvPr>
            <p:ph type="dt" sz="quarter" idx="10"/>
          </p:nvPr>
        </p:nvSpPr>
        <p:spPr>
          <a:noFill/>
        </p:spPr>
        <p:txBody>
          <a:bodyPr/>
          <a:lstStyle/>
          <a:p>
            <a:r>
              <a:rPr lang="en-US"/>
              <a:t>January 2013</a:t>
            </a:r>
          </a:p>
        </p:txBody>
      </p:sp>
      <p:sp>
        <p:nvSpPr>
          <p:cNvPr id="11270" name="Slide Number Placeholder 5"/>
          <p:cNvSpPr>
            <a:spLocks noGrp="1"/>
          </p:cNvSpPr>
          <p:nvPr>
            <p:ph type="sldNum" sz="quarter" idx="12"/>
          </p:nvPr>
        </p:nvSpPr>
        <p:spPr>
          <a:noFill/>
        </p:spPr>
        <p:txBody>
          <a:bodyPr/>
          <a:lstStyle/>
          <a:p>
            <a:r>
              <a:rPr lang="en-US" smtClean="0"/>
              <a:t>Slide </a:t>
            </a:r>
            <a:fld id="{33BE2B8B-7F19-41AA-B6E8-F97F47F32A3E}" type="slidenum">
              <a:rPr lang="en-US" smtClean="0"/>
              <a:pPr/>
              <a:t>9</a:t>
            </a:fld>
            <a:endParaRPr lang="en-US" smtClean="0"/>
          </a:p>
        </p:txBody>
      </p:sp>
      <p:sp>
        <p:nvSpPr>
          <p:cNvPr id="11271" name="Footer Placeholder 6"/>
          <p:cNvSpPr>
            <a:spLocks noGrp="1"/>
          </p:cNvSpPr>
          <p:nvPr>
            <p:ph type="ftr" sz="quarter" idx="11"/>
          </p:nvPr>
        </p:nvSpPr>
        <p:spPr>
          <a:noFill/>
        </p:spPr>
        <p:txBody>
          <a:bodyPr/>
          <a:lstStyle/>
          <a:p>
            <a:r>
              <a:rPr lang="en-US" smtClean="0"/>
              <a:t>Rich Kennedy, Research In Motion</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86047</TotalTime>
  <Words>1120</Words>
  <Application>Microsoft Office PowerPoint</Application>
  <PresentationFormat>On-screen Show (4:3)</PresentationFormat>
  <Paragraphs>176</Paragraphs>
  <Slides>17</Slides>
  <Notes>5</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6" baseType="lpstr">
      <vt:lpstr>Times New Roman</vt:lpstr>
      <vt:lpstr>Arial</vt:lpstr>
      <vt:lpstr>Calibri</vt:lpstr>
      <vt:lpstr>Helvetica</vt:lpstr>
      <vt:lpstr>Monotype Sorts</vt:lpstr>
      <vt:lpstr>MS PGothic</vt:lpstr>
      <vt:lpstr>802-11-Submission</vt:lpstr>
      <vt:lpstr>Custom Design</vt:lpstr>
      <vt:lpstr>Microsoft Office Word 97 - 2003 Document</vt:lpstr>
      <vt:lpstr>IEEE P802.11af DRAFT Teleconference Plan and Agenda</vt:lpstr>
      <vt:lpstr>Abstract</vt:lpstr>
      <vt:lpstr>Agenda</vt:lpstr>
      <vt:lpstr>Introduction</vt:lpstr>
      <vt:lpstr>Participants, Patents, and Duty to Inform</vt:lpstr>
      <vt:lpstr>Patent Related Links</vt:lpstr>
      <vt:lpstr>Call for Potentially Essential Patents</vt:lpstr>
      <vt:lpstr>Other Documents and WebPages to Review</vt:lpstr>
      <vt:lpstr>Other Guidelines for IEEE WG Meetings</vt:lpstr>
      <vt:lpstr>PAR Scope and Purpose</vt:lpstr>
      <vt:lpstr>Purpose, Principles and Vision/Outcome “If you don't know where you are going, you might wind up someplace else.”*</vt:lpstr>
      <vt:lpstr>Task Group Chair’s Functions</vt:lpstr>
      <vt:lpstr>Issues We Must Consider (some other time)</vt:lpstr>
      <vt:lpstr>NPRM FCC 12-118</vt:lpstr>
      <vt:lpstr>NTIA 5 GHz Report</vt:lpstr>
      <vt:lpstr>Steps to TVWS Regulatory Approval</vt:lpstr>
      <vt:lpstr>Any Other Business?</vt:lpstr>
    </vt:vector>
  </TitlesOfParts>
  <Company>Research In Motion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4th Teleconference Plan</dc:title>
  <dc:creator>Rich Kennedy</dc:creator>
  <cp:lastModifiedBy>Windows User</cp:lastModifiedBy>
  <cp:revision>2032</cp:revision>
  <cp:lastPrinted>1998-02-10T13:28:06Z</cp:lastPrinted>
  <dcterms:created xsi:type="dcterms:W3CDTF">2009-04-21T18:18:19Z</dcterms:created>
  <dcterms:modified xsi:type="dcterms:W3CDTF">2013-01-29T01:02:42Z</dcterms:modified>
</cp:coreProperties>
</file>