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1105" r:id="rId2"/>
    <p:sldId id="1295" r:id="rId3"/>
    <p:sldId id="1603" r:id="rId4"/>
    <p:sldId id="1615" r:id="rId5"/>
    <p:sldId id="1611" r:id="rId6"/>
    <p:sldId id="1612" r:id="rId7"/>
    <p:sldId id="1613" r:id="rId8"/>
    <p:sldId id="1641" r:id="rId9"/>
    <p:sldId id="1614" r:id="rId10"/>
    <p:sldId id="1616" r:id="rId11"/>
    <p:sldId id="1617" r:id="rId12"/>
    <p:sldId id="1625" r:id="rId13"/>
    <p:sldId id="1622" r:id="rId14"/>
    <p:sldId id="1450" r:id="rId15"/>
    <p:sldId id="1599" r:id="rId16"/>
    <p:sldId id="1627" r:id="rId17"/>
    <p:sldId id="1628" r:id="rId18"/>
    <p:sldId id="1623" r:id="rId19"/>
    <p:sldId id="1624" r:id="rId20"/>
    <p:sldId id="1640" r:id="rId21"/>
    <p:sldId id="1297" r:id="rId22"/>
    <p:sldId id="1629" r:id="rId23"/>
    <p:sldId id="1630" r:id="rId24"/>
    <p:sldId id="1631" r:id="rId25"/>
    <p:sldId id="1632" r:id="rId26"/>
    <p:sldId id="1642" r:id="rId27"/>
    <p:sldId id="1633" r:id="rId28"/>
    <p:sldId id="1634" r:id="rId29"/>
    <p:sldId id="1635" r:id="rId30"/>
    <p:sldId id="1636" r:id="rId31"/>
    <p:sldId id="1638" r:id="rId32"/>
    <p:sldId id="1600" r:id="rId33"/>
    <p:sldId id="1435" r:id="rId34"/>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FF99"/>
    <a:srgbClr val="FF9966"/>
    <a:srgbClr val="FF3300"/>
    <a:srgbClr val="33CC33"/>
    <a:srgbClr val="66FF99"/>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10" autoAdjust="0"/>
    <p:restoredTop sz="94514" autoAdjust="0"/>
  </p:normalViewPr>
  <p:slideViewPr>
    <p:cSldViewPr snapToGrid="0">
      <p:cViewPr>
        <p:scale>
          <a:sx n="107" d="100"/>
          <a:sy n="107" d="100"/>
        </p:scale>
        <p:origin x="-1722" y="-162"/>
      </p:cViewPr>
      <p:guideLst>
        <p:guide orient="horz" pos="2160"/>
        <p:guide pos="2880"/>
      </p:guideLst>
    </p:cSldViewPr>
  </p:slideViewPr>
  <p:outlineViewPr>
    <p:cViewPr>
      <p:scale>
        <a:sx n="33" d="100"/>
        <a:sy n="33" d="100"/>
      </p:scale>
      <p:origin x="0" y="5832"/>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932" y="-72"/>
      </p:cViewPr>
      <p:guideLst>
        <p:guide orient="horz" pos="2166"/>
        <p:guide pos="293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9891" y="186194"/>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802.11-13/0171r0</a:t>
            </a:r>
            <a:endParaRPr lang="en-US"/>
          </a:p>
        </p:txBody>
      </p:sp>
      <p:sp>
        <p:nvSpPr>
          <p:cNvPr id="3075" name="Rectangle 3"/>
          <p:cNvSpPr>
            <a:spLocks noGrp="1" noChangeArrowheads="1"/>
          </p:cNvSpPr>
          <p:nvPr>
            <p:ph type="dt" sz="quarter" idx="1"/>
          </p:nvPr>
        </p:nvSpPr>
        <p:spPr bwMode="auto">
          <a:xfrm>
            <a:off x="706439" y="176669"/>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smtClean="0"/>
            </a:lvl1pPr>
          </a:lstStyle>
          <a:p>
            <a:pPr>
              <a:defRPr/>
            </a:pPr>
            <a:r>
              <a:rPr lang="en-US" smtClean="0"/>
              <a:t>January 2013</a:t>
            </a:r>
            <a:endParaRPr lang="en-US"/>
          </a:p>
        </p:txBody>
      </p:sp>
      <p:sp>
        <p:nvSpPr>
          <p:cNvPr id="3076" name="Rectangle 4"/>
          <p:cNvSpPr>
            <a:spLocks noGrp="1" noChangeArrowheads="1"/>
          </p:cNvSpPr>
          <p:nvPr>
            <p:ph type="ftr" sz="quarter" idx="2"/>
          </p:nvPr>
        </p:nvSpPr>
        <p:spPr bwMode="auto">
          <a:xfrm>
            <a:off x="4838700" y="9010650"/>
            <a:ext cx="15875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87700" y="9010650"/>
            <a:ext cx="522288"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4850" y="387350"/>
            <a:ext cx="56435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704851" y="8999538"/>
            <a:ext cx="580231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2754" y="95706"/>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802.11-13/0171r0</a:t>
            </a:r>
            <a:endParaRPr lang="en-US"/>
          </a:p>
        </p:txBody>
      </p:sp>
      <p:sp>
        <p:nvSpPr>
          <p:cNvPr id="2051" name="Rectangle 3"/>
          <p:cNvSpPr>
            <a:spLocks noGrp="1" noChangeArrowheads="1"/>
          </p:cNvSpPr>
          <p:nvPr>
            <p:ph type="dt" idx="1"/>
          </p:nvPr>
        </p:nvSpPr>
        <p:spPr bwMode="auto">
          <a:xfrm>
            <a:off x="665164" y="95706"/>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smtClean="0"/>
            </a:lvl1pPr>
          </a:lstStyle>
          <a:p>
            <a:pPr>
              <a:defRPr/>
            </a:pPr>
            <a:r>
              <a:rPr lang="en-US" smtClean="0"/>
              <a:t>January 2013</a:t>
            </a:r>
            <a:endParaRPr lang="en-US"/>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9801" y="4422777"/>
            <a:ext cx="5173663"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35464" y="9015413"/>
            <a:ext cx="2054225" cy="18415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78188" y="9015413"/>
            <a:ext cx="5207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36600" y="9012238"/>
            <a:ext cx="55800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58814" y="296863"/>
            <a:ext cx="5735637"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January 2013</a:t>
            </a:r>
            <a:endParaRPr lang="en-US" sz="1400"/>
          </a:p>
        </p:txBody>
      </p:sp>
      <p:sp>
        <p:nvSpPr>
          <p:cNvPr id="1741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802.11-13/0171r0</a:t>
            </a:r>
            <a:endParaRPr lang="en-US" sz="1400"/>
          </a:p>
        </p:txBody>
      </p:sp>
      <p:sp>
        <p:nvSpPr>
          <p:cNvPr id="1741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7413"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45BD789-D7E7-49CC-8921-D1DE3E24E29A}" type="slidenum">
              <a:rPr lang="en-US" sz="1200" b="0" smtClean="0"/>
              <a:pPr/>
              <a:t>1</a:t>
            </a:fld>
            <a:endParaRPr lang="en-US" sz="1200" b="0"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222">
              <a:defRPr sz="2400" b="1">
                <a:solidFill>
                  <a:schemeClr val="tx1"/>
                </a:solidFill>
                <a:latin typeface="Times New Roman" pitchFamily="18" charset="0"/>
              </a:defRPr>
            </a:lvl1pPr>
            <a:lvl2pPr marL="752460" indent="-289408" defTabSz="950222">
              <a:defRPr sz="2400" b="1">
                <a:solidFill>
                  <a:schemeClr val="tx1"/>
                </a:solidFill>
                <a:latin typeface="Times New Roman" pitchFamily="18" charset="0"/>
              </a:defRPr>
            </a:lvl2pPr>
            <a:lvl3pPr marL="1157630" indent="-231526" defTabSz="950222">
              <a:defRPr sz="2400" b="1">
                <a:solidFill>
                  <a:schemeClr val="tx1"/>
                </a:solidFill>
                <a:latin typeface="Times New Roman" pitchFamily="18" charset="0"/>
              </a:defRPr>
            </a:lvl3pPr>
            <a:lvl4pPr marL="1620683" indent="-231526" defTabSz="950222">
              <a:defRPr sz="2400" b="1">
                <a:solidFill>
                  <a:schemeClr val="tx1"/>
                </a:solidFill>
                <a:latin typeface="Times New Roman" pitchFamily="18" charset="0"/>
              </a:defRPr>
            </a:lvl4pPr>
            <a:lvl5pPr marL="2083735" indent="-231526" defTabSz="950222">
              <a:defRPr sz="2400" b="1">
                <a:solidFill>
                  <a:schemeClr val="tx1"/>
                </a:solidFill>
                <a:latin typeface="Times New Roman" pitchFamily="18" charset="0"/>
              </a:defRPr>
            </a:lvl5pPr>
            <a:lvl6pPr marL="2546787" indent="-231526" defTabSz="950222" eaLnBrk="0" fontAlgn="base" hangingPunct="0">
              <a:spcBef>
                <a:spcPct val="0"/>
              </a:spcBef>
              <a:spcAft>
                <a:spcPct val="0"/>
              </a:spcAft>
              <a:defRPr sz="2400" b="1">
                <a:solidFill>
                  <a:schemeClr val="tx1"/>
                </a:solidFill>
                <a:latin typeface="Times New Roman" pitchFamily="18" charset="0"/>
              </a:defRPr>
            </a:lvl6pPr>
            <a:lvl7pPr marL="3009839" indent="-231526" defTabSz="950222" eaLnBrk="0" fontAlgn="base" hangingPunct="0">
              <a:spcBef>
                <a:spcPct val="0"/>
              </a:spcBef>
              <a:spcAft>
                <a:spcPct val="0"/>
              </a:spcAft>
              <a:defRPr sz="2400" b="1">
                <a:solidFill>
                  <a:schemeClr val="tx1"/>
                </a:solidFill>
                <a:latin typeface="Times New Roman" pitchFamily="18" charset="0"/>
              </a:defRPr>
            </a:lvl7pPr>
            <a:lvl8pPr marL="3472891" indent="-231526" defTabSz="950222" eaLnBrk="0" fontAlgn="base" hangingPunct="0">
              <a:spcBef>
                <a:spcPct val="0"/>
              </a:spcBef>
              <a:spcAft>
                <a:spcPct val="0"/>
              </a:spcAft>
              <a:defRPr sz="2400" b="1">
                <a:solidFill>
                  <a:schemeClr val="tx1"/>
                </a:solidFill>
                <a:latin typeface="Times New Roman" pitchFamily="18" charset="0"/>
              </a:defRPr>
            </a:lvl8pPr>
            <a:lvl9pPr marL="3935943" indent="-231526" defTabSz="950222" eaLnBrk="0" fontAlgn="base" hangingPunct="0">
              <a:spcBef>
                <a:spcPct val="0"/>
              </a:spcBef>
              <a:spcAft>
                <a:spcPct val="0"/>
              </a:spcAft>
              <a:defRPr sz="2400" b="1">
                <a:solidFill>
                  <a:schemeClr val="tx1"/>
                </a:solidFill>
                <a:latin typeface="Times New Roman" pitchFamily="18" charset="0"/>
              </a:defRPr>
            </a:lvl9pPr>
          </a:lstStyle>
          <a:p>
            <a:r>
              <a:rPr lang="en-US" sz="1400"/>
              <a:t>doc.: IEEE 802.11-06/0528r0</a:t>
            </a:r>
          </a:p>
        </p:txBody>
      </p:sp>
      <p:sp>
        <p:nvSpPr>
          <p:cNvPr id="5123" name="Rectangle 3"/>
          <p:cNvSpPr>
            <a:spLocks noGrp="1" noChangeArrowheads="1"/>
          </p:cNvSpPr>
          <p:nvPr>
            <p:ph type="dt" sz="quarter" idx="1"/>
          </p:nvPr>
        </p:nvSpPr>
        <p:spPr>
          <a:xfrm>
            <a:off x="665164"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222">
              <a:defRPr sz="2400" b="1">
                <a:solidFill>
                  <a:schemeClr val="tx1"/>
                </a:solidFill>
                <a:latin typeface="Times New Roman" pitchFamily="18" charset="0"/>
              </a:defRPr>
            </a:lvl1pPr>
            <a:lvl2pPr marL="752460" indent="-289408" defTabSz="950222">
              <a:defRPr sz="2400" b="1">
                <a:solidFill>
                  <a:schemeClr val="tx1"/>
                </a:solidFill>
                <a:latin typeface="Times New Roman" pitchFamily="18" charset="0"/>
              </a:defRPr>
            </a:lvl2pPr>
            <a:lvl3pPr marL="1157630" indent="-231526" defTabSz="950222">
              <a:defRPr sz="2400" b="1">
                <a:solidFill>
                  <a:schemeClr val="tx1"/>
                </a:solidFill>
                <a:latin typeface="Times New Roman" pitchFamily="18" charset="0"/>
              </a:defRPr>
            </a:lvl3pPr>
            <a:lvl4pPr marL="1620683" indent="-231526" defTabSz="950222">
              <a:defRPr sz="2400" b="1">
                <a:solidFill>
                  <a:schemeClr val="tx1"/>
                </a:solidFill>
                <a:latin typeface="Times New Roman" pitchFamily="18" charset="0"/>
              </a:defRPr>
            </a:lvl4pPr>
            <a:lvl5pPr marL="2083735" indent="-231526" defTabSz="950222">
              <a:defRPr sz="2400" b="1">
                <a:solidFill>
                  <a:schemeClr val="tx1"/>
                </a:solidFill>
                <a:latin typeface="Times New Roman" pitchFamily="18" charset="0"/>
              </a:defRPr>
            </a:lvl5pPr>
            <a:lvl6pPr marL="2546787" indent="-231526" defTabSz="950222" eaLnBrk="0" fontAlgn="base" hangingPunct="0">
              <a:spcBef>
                <a:spcPct val="0"/>
              </a:spcBef>
              <a:spcAft>
                <a:spcPct val="0"/>
              </a:spcAft>
              <a:defRPr sz="2400" b="1">
                <a:solidFill>
                  <a:schemeClr val="tx1"/>
                </a:solidFill>
                <a:latin typeface="Times New Roman" pitchFamily="18" charset="0"/>
              </a:defRPr>
            </a:lvl6pPr>
            <a:lvl7pPr marL="3009839" indent="-231526" defTabSz="950222" eaLnBrk="0" fontAlgn="base" hangingPunct="0">
              <a:spcBef>
                <a:spcPct val="0"/>
              </a:spcBef>
              <a:spcAft>
                <a:spcPct val="0"/>
              </a:spcAft>
              <a:defRPr sz="2400" b="1">
                <a:solidFill>
                  <a:schemeClr val="tx1"/>
                </a:solidFill>
                <a:latin typeface="Times New Roman" pitchFamily="18" charset="0"/>
              </a:defRPr>
            </a:lvl7pPr>
            <a:lvl8pPr marL="3472891" indent="-231526" defTabSz="950222" eaLnBrk="0" fontAlgn="base" hangingPunct="0">
              <a:spcBef>
                <a:spcPct val="0"/>
              </a:spcBef>
              <a:spcAft>
                <a:spcPct val="0"/>
              </a:spcAft>
              <a:defRPr sz="2400" b="1">
                <a:solidFill>
                  <a:schemeClr val="tx1"/>
                </a:solidFill>
                <a:latin typeface="Times New Roman" pitchFamily="18" charset="0"/>
              </a:defRPr>
            </a:lvl8pPr>
            <a:lvl9pPr marL="3935943" indent="-231526" defTabSz="950222" eaLnBrk="0" fontAlgn="base" hangingPunct="0">
              <a:spcBef>
                <a:spcPct val="0"/>
              </a:spcBef>
              <a:spcAft>
                <a:spcPct val="0"/>
              </a:spcAft>
              <a:defRPr sz="2400" b="1">
                <a:solidFill>
                  <a:schemeClr val="tx1"/>
                </a:solidFill>
                <a:latin typeface="Times New Roman" pitchFamily="18" charset="0"/>
              </a:defRPr>
            </a:lvl9pPr>
          </a:lstStyle>
          <a:p>
            <a:r>
              <a:rPr lang="en-US" sz="1400" smtClean="0"/>
              <a:t>January 2013</a:t>
            </a:r>
            <a:endParaRPr lang="en-US" sz="1400"/>
          </a:p>
        </p:txBody>
      </p:sp>
      <p:sp>
        <p:nvSpPr>
          <p:cNvPr id="512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7289" indent="-347289" defTabSz="950222">
              <a:defRPr sz="2400" b="1">
                <a:solidFill>
                  <a:schemeClr val="tx1"/>
                </a:solidFill>
                <a:latin typeface="Times New Roman" pitchFamily="18" charset="0"/>
              </a:defRPr>
            </a:lvl1pPr>
            <a:lvl2pPr marL="752460" indent="-289408" defTabSz="950222">
              <a:defRPr sz="2400" b="1">
                <a:solidFill>
                  <a:schemeClr val="tx1"/>
                </a:solidFill>
                <a:latin typeface="Times New Roman" pitchFamily="18" charset="0"/>
              </a:defRPr>
            </a:lvl2pPr>
            <a:lvl3pPr marL="1157630" indent="-231526" defTabSz="950222">
              <a:defRPr sz="2400" b="1">
                <a:solidFill>
                  <a:schemeClr val="tx1"/>
                </a:solidFill>
                <a:latin typeface="Times New Roman" pitchFamily="18" charset="0"/>
              </a:defRPr>
            </a:lvl3pPr>
            <a:lvl4pPr marL="1620683" indent="-231526" defTabSz="950222">
              <a:defRPr sz="2400" b="1">
                <a:solidFill>
                  <a:schemeClr val="tx1"/>
                </a:solidFill>
                <a:latin typeface="Times New Roman" pitchFamily="18" charset="0"/>
              </a:defRPr>
            </a:lvl4pPr>
            <a:lvl5pPr marL="464660" defTabSz="950222">
              <a:defRPr sz="2400" b="1">
                <a:solidFill>
                  <a:schemeClr val="tx1"/>
                </a:solidFill>
                <a:latin typeface="Times New Roman" pitchFamily="18" charset="0"/>
              </a:defRPr>
            </a:lvl5pPr>
            <a:lvl6pPr marL="927713" defTabSz="950222" eaLnBrk="0" fontAlgn="base" hangingPunct="0">
              <a:spcBef>
                <a:spcPct val="0"/>
              </a:spcBef>
              <a:spcAft>
                <a:spcPct val="0"/>
              </a:spcAft>
              <a:defRPr sz="2400" b="1">
                <a:solidFill>
                  <a:schemeClr val="tx1"/>
                </a:solidFill>
                <a:latin typeface="Times New Roman" pitchFamily="18" charset="0"/>
              </a:defRPr>
            </a:lvl6pPr>
            <a:lvl7pPr marL="1390765" defTabSz="950222" eaLnBrk="0" fontAlgn="base" hangingPunct="0">
              <a:spcBef>
                <a:spcPct val="0"/>
              </a:spcBef>
              <a:spcAft>
                <a:spcPct val="0"/>
              </a:spcAft>
              <a:defRPr sz="2400" b="1">
                <a:solidFill>
                  <a:schemeClr val="tx1"/>
                </a:solidFill>
                <a:latin typeface="Times New Roman" pitchFamily="18" charset="0"/>
              </a:defRPr>
            </a:lvl7pPr>
            <a:lvl8pPr marL="1853817" defTabSz="950222" eaLnBrk="0" fontAlgn="base" hangingPunct="0">
              <a:spcBef>
                <a:spcPct val="0"/>
              </a:spcBef>
              <a:spcAft>
                <a:spcPct val="0"/>
              </a:spcAft>
              <a:defRPr sz="2400" b="1">
                <a:solidFill>
                  <a:schemeClr val="tx1"/>
                </a:solidFill>
                <a:latin typeface="Times New Roman" pitchFamily="18" charset="0"/>
              </a:defRPr>
            </a:lvl8pPr>
            <a:lvl9pPr marL="2316869" defTabSz="950222" eaLnBrk="0" fontAlgn="base" hangingPunct="0">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5125" name="Rectangle 7"/>
          <p:cNvSpPr>
            <a:spLocks noGrp="1" noChangeArrowheads="1"/>
          </p:cNvSpPr>
          <p:nvPr>
            <p:ph type="sldNum" sz="quarter" idx="5"/>
          </p:nvPr>
        </p:nvSpPr>
        <p:spPr>
          <a:xfrm>
            <a:off x="3306767" y="9015413"/>
            <a:ext cx="49212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222">
              <a:defRPr sz="2400" b="1">
                <a:solidFill>
                  <a:schemeClr val="tx1"/>
                </a:solidFill>
                <a:latin typeface="Times New Roman" pitchFamily="18" charset="0"/>
              </a:defRPr>
            </a:lvl1pPr>
            <a:lvl2pPr marL="752460" indent="-289408" defTabSz="950222">
              <a:defRPr sz="2400" b="1">
                <a:solidFill>
                  <a:schemeClr val="tx1"/>
                </a:solidFill>
                <a:latin typeface="Times New Roman" pitchFamily="18" charset="0"/>
              </a:defRPr>
            </a:lvl2pPr>
            <a:lvl3pPr marL="1157630" indent="-231526" defTabSz="950222">
              <a:defRPr sz="2400" b="1">
                <a:solidFill>
                  <a:schemeClr val="tx1"/>
                </a:solidFill>
                <a:latin typeface="Times New Roman" pitchFamily="18" charset="0"/>
              </a:defRPr>
            </a:lvl3pPr>
            <a:lvl4pPr marL="1620683" indent="-231526" defTabSz="950222">
              <a:defRPr sz="2400" b="1">
                <a:solidFill>
                  <a:schemeClr val="tx1"/>
                </a:solidFill>
                <a:latin typeface="Times New Roman" pitchFamily="18" charset="0"/>
              </a:defRPr>
            </a:lvl4pPr>
            <a:lvl5pPr marL="2083735" indent="-231526" defTabSz="950222">
              <a:defRPr sz="2400" b="1">
                <a:solidFill>
                  <a:schemeClr val="tx1"/>
                </a:solidFill>
                <a:latin typeface="Times New Roman" pitchFamily="18" charset="0"/>
              </a:defRPr>
            </a:lvl5pPr>
            <a:lvl6pPr marL="2546787" indent="-231526" defTabSz="950222" eaLnBrk="0" fontAlgn="base" hangingPunct="0">
              <a:spcBef>
                <a:spcPct val="0"/>
              </a:spcBef>
              <a:spcAft>
                <a:spcPct val="0"/>
              </a:spcAft>
              <a:defRPr sz="2400" b="1">
                <a:solidFill>
                  <a:schemeClr val="tx1"/>
                </a:solidFill>
                <a:latin typeface="Times New Roman" pitchFamily="18" charset="0"/>
              </a:defRPr>
            </a:lvl6pPr>
            <a:lvl7pPr marL="3009839" indent="-231526" defTabSz="950222" eaLnBrk="0" fontAlgn="base" hangingPunct="0">
              <a:spcBef>
                <a:spcPct val="0"/>
              </a:spcBef>
              <a:spcAft>
                <a:spcPct val="0"/>
              </a:spcAft>
              <a:defRPr sz="2400" b="1">
                <a:solidFill>
                  <a:schemeClr val="tx1"/>
                </a:solidFill>
                <a:latin typeface="Times New Roman" pitchFamily="18" charset="0"/>
              </a:defRPr>
            </a:lvl7pPr>
            <a:lvl8pPr marL="3472891" indent="-231526" defTabSz="950222" eaLnBrk="0" fontAlgn="base" hangingPunct="0">
              <a:spcBef>
                <a:spcPct val="0"/>
              </a:spcBef>
              <a:spcAft>
                <a:spcPct val="0"/>
              </a:spcAft>
              <a:defRPr sz="2400" b="1">
                <a:solidFill>
                  <a:schemeClr val="tx1"/>
                </a:solidFill>
                <a:latin typeface="Times New Roman" pitchFamily="18" charset="0"/>
              </a:defRPr>
            </a:lvl8pPr>
            <a:lvl9pPr marL="3935943" indent="-231526" defTabSz="950222"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743E5B57-6A8F-45EA-A378-573A532AE747}" type="slidenum">
              <a:rPr lang="en-US" sz="1200" b="0"/>
              <a:pPr/>
              <a:t>26</a:t>
            </a:fld>
            <a:endParaRPr lang="en-US" sz="1200" b="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xfrm>
            <a:off x="665164" y="95706"/>
            <a:ext cx="1041952"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351">
              <a:defRPr sz="2400" b="1">
                <a:solidFill>
                  <a:schemeClr val="tx1"/>
                </a:solidFill>
                <a:latin typeface="Times New Roman" pitchFamily="18" charset="0"/>
              </a:defRPr>
            </a:lvl1pPr>
            <a:lvl2pPr marL="740424" indent="-284778" defTabSz="941351">
              <a:defRPr sz="2400" b="1">
                <a:solidFill>
                  <a:schemeClr val="tx1"/>
                </a:solidFill>
                <a:latin typeface="Times New Roman" pitchFamily="18" charset="0"/>
              </a:defRPr>
            </a:lvl2pPr>
            <a:lvl3pPr marL="1139114" indent="-227823" defTabSz="941351">
              <a:defRPr sz="2400" b="1">
                <a:solidFill>
                  <a:schemeClr val="tx1"/>
                </a:solidFill>
                <a:latin typeface="Times New Roman" pitchFamily="18" charset="0"/>
              </a:defRPr>
            </a:lvl3pPr>
            <a:lvl4pPr marL="1594759" indent="-227823" defTabSz="941351">
              <a:defRPr sz="2400" b="1">
                <a:solidFill>
                  <a:schemeClr val="tx1"/>
                </a:solidFill>
                <a:latin typeface="Times New Roman" pitchFamily="18" charset="0"/>
              </a:defRPr>
            </a:lvl4pPr>
            <a:lvl5pPr marL="2050405" indent="-227823" defTabSz="941351">
              <a:defRPr sz="2400" b="1">
                <a:solidFill>
                  <a:schemeClr val="tx1"/>
                </a:solidFill>
                <a:latin typeface="Times New Roman" pitchFamily="18" charset="0"/>
              </a:defRPr>
            </a:lvl5pPr>
            <a:lvl6pPr marL="2506050" indent="-227823" defTabSz="941351" fontAlgn="base">
              <a:spcBef>
                <a:spcPct val="0"/>
              </a:spcBef>
              <a:spcAft>
                <a:spcPct val="0"/>
              </a:spcAft>
              <a:defRPr sz="2400" b="1">
                <a:solidFill>
                  <a:schemeClr val="tx1"/>
                </a:solidFill>
                <a:latin typeface="Times New Roman" pitchFamily="18" charset="0"/>
              </a:defRPr>
            </a:lvl6pPr>
            <a:lvl7pPr marL="2961696" indent="-227823" defTabSz="941351" fontAlgn="base">
              <a:spcBef>
                <a:spcPct val="0"/>
              </a:spcBef>
              <a:spcAft>
                <a:spcPct val="0"/>
              </a:spcAft>
              <a:defRPr sz="2400" b="1">
                <a:solidFill>
                  <a:schemeClr val="tx1"/>
                </a:solidFill>
                <a:latin typeface="Times New Roman" pitchFamily="18" charset="0"/>
              </a:defRPr>
            </a:lvl7pPr>
            <a:lvl8pPr marL="3417341" indent="-227823" defTabSz="941351" fontAlgn="base">
              <a:spcBef>
                <a:spcPct val="0"/>
              </a:spcBef>
              <a:spcAft>
                <a:spcPct val="0"/>
              </a:spcAft>
              <a:defRPr sz="2400" b="1">
                <a:solidFill>
                  <a:schemeClr val="tx1"/>
                </a:solidFill>
                <a:latin typeface="Times New Roman" pitchFamily="18" charset="0"/>
              </a:defRPr>
            </a:lvl8pPr>
            <a:lvl9pPr marL="3872987" indent="-227823" defTabSz="941351" fontAlgn="base">
              <a:spcBef>
                <a:spcPct val="0"/>
              </a:spcBef>
              <a:spcAft>
                <a:spcPct val="0"/>
              </a:spcAft>
              <a:defRPr sz="2400" b="1">
                <a:solidFill>
                  <a:schemeClr val="tx1"/>
                </a:solidFill>
                <a:latin typeface="Times New Roman" pitchFamily="18" charset="0"/>
              </a:defRPr>
            </a:lvl9pPr>
          </a:lstStyle>
          <a:p>
            <a:r>
              <a:rPr lang="en-US" sz="1400" smtClean="0"/>
              <a:t>January 2013</a:t>
            </a:r>
            <a:endParaRPr lang="en-US" sz="1400"/>
          </a:p>
        </p:txBody>
      </p:sp>
      <p:sp>
        <p:nvSpPr>
          <p:cNvPr id="81922" name="Rectangle 2"/>
          <p:cNvSpPr>
            <a:spLocks noGrp="1" noChangeArrowheads="1"/>
          </p:cNvSpPr>
          <p:nvPr>
            <p:ph type="hdr" sz="quarter"/>
          </p:nvPr>
        </p:nvSpPr>
        <p:spPr>
          <a:xfrm>
            <a:off x="4193830"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351">
              <a:defRPr sz="2400" b="1">
                <a:solidFill>
                  <a:schemeClr val="tx1"/>
                </a:solidFill>
                <a:latin typeface="Times New Roman" pitchFamily="18" charset="0"/>
              </a:defRPr>
            </a:lvl1pPr>
            <a:lvl2pPr marL="740424" indent="-284778" defTabSz="941351">
              <a:defRPr sz="2400" b="1">
                <a:solidFill>
                  <a:schemeClr val="tx1"/>
                </a:solidFill>
                <a:latin typeface="Times New Roman" pitchFamily="18" charset="0"/>
              </a:defRPr>
            </a:lvl2pPr>
            <a:lvl3pPr marL="1139114" indent="-227823" defTabSz="941351">
              <a:defRPr sz="2400" b="1">
                <a:solidFill>
                  <a:schemeClr val="tx1"/>
                </a:solidFill>
                <a:latin typeface="Times New Roman" pitchFamily="18" charset="0"/>
              </a:defRPr>
            </a:lvl3pPr>
            <a:lvl4pPr marL="1594759" indent="-227823" defTabSz="941351">
              <a:defRPr sz="2400" b="1">
                <a:solidFill>
                  <a:schemeClr val="tx1"/>
                </a:solidFill>
                <a:latin typeface="Times New Roman" pitchFamily="18" charset="0"/>
              </a:defRPr>
            </a:lvl4pPr>
            <a:lvl5pPr marL="2050405" indent="-227823" defTabSz="941351">
              <a:defRPr sz="2400" b="1">
                <a:solidFill>
                  <a:schemeClr val="tx1"/>
                </a:solidFill>
                <a:latin typeface="Times New Roman" pitchFamily="18" charset="0"/>
              </a:defRPr>
            </a:lvl5pPr>
            <a:lvl6pPr marL="2506050" indent="-227823" defTabSz="941351" fontAlgn="base">
              <a:spcBef>
                <a:spcPct val="0"/>
              </a:spcBef>
              <a:spcAft>
                <a:spcPct val="0"/>
              </a:spcAft>
              <a:defRPr sz="2400" b="1">
                <a:solidFill>
                  <a:schemeClr val="tx1"/>
                </a:solidFill>
                <a:latin typeface="Times New Roman" pitchFamily="18" charset="0"/>
              </a:defRPr>
            </a:lvl6pPr>
            <a:lvl7pPr marL="2961696" indent="-227823" defTabSz="941351" fontAlgn="base">
              <a:spcBef>
                <a:spcPct val="0"/>
              </a:spcBef>
              <a:spcAft>
                <a:spcPct val="0"/>
              </a:spcAft>
              <a:defRPr sz="2400" b="1">
                <a:solidFill>
                  <a:schemeClr val="tx1"/>
                </a:solidFill>
                <a:latin typeface="Times New Roman" pitchFamily="18" charset="0"/>
              </a:defRPr>
            </a:lvl7pPr>
            <a:lvl8pPr marL="3417341" indent="-227823" defTabSz="941351" fontAlgn="base">
              <a:spcBef>
                <a:spcPct val="0"/>
              </a:spcBef>
              <a:spcAft>
                <a:spcPct val="0"/>
              </a:spcAft>
              <a:defRPr sz="2400" b="1">
                <a:solidFill>
                  <a:schemeClr val="tx1"/>
                </a:solidFill>
                <a:latin typeface="Times New Roman" pitchFamily="18" charset="0"/>
              </a:defRPr>
            </a:lvl8pPr>
            <a:lvl9pPr marL="3872987" indent="-227823" defTabSz="941351" fontAlgn="base">
              <a:spcBef>
                <a:spcPct val="0"/>
              </a:spcBef>
              <a:spcAft>
                <a:spcPct val="0"/>
              </a:spcAft>
              <a:defRPr sz="2400" b="1">
                <a:solidFill>
                  <a:schemeClr val="tx1"/>
                </a:solidFill>
                <a:latin typeface="Times New Roman" pitchFamily="18" charset="0"/>
              </a:defRPr>
            </a:lvl9pPr>
          </a:lstStyle>
          <a:p>
            <a:r>
              <a:rPr lang="en-US" sz="1400" smtClean="0"/>
              <a:t>doc.: IEEE 802.11-12/1434r3</a:t>
            </a:r>
            <a:endParaRPr lang="en-US" sz="1400"/>
          </a:p>
        </p:txBody>
      </p:sp>
      <p:sp>
        <p:nvSpPr>
          <p:cNvPr id="81923" name="Rectangle 3"/>
          <p:cNvSpPr txBox="1">
            <a:spLocks noGrp="1" noChangeArrowheads="1"/>
          </p:cNvSpPr>
          <p:nvPr/>
        </p:nvSpPr>
        <p:spPr bwMode="auto">
          <a:xfrm>
            <a:off x="665164" y="95706"/>
            <a:ext cx="118910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348746" y="9015413"/>
            <a:ext cx="2040943"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734" indent="-341734" defTabSz="941351">
              <a:defRPr sz="2400" b="1">
                <a:solidFill>
                  <a:schemeClr val="tx1"/>
                </a:solidFill>
                <a:latin typeface="Times New Roman" pitchFamily="18" charset="0"/>
              </a:defRPr>
            </a:lvl1pPr>
            <a:lvl2pPr marL="740424" indent="-284778" defTabSz="941351">
              <a:defRPr sz="2400" b="1">
                <a:solidFill>
                  <a:schemeClr val="tx1"/>
                </a:solidFill>
                <a:latin typeface="Times New Roman" pitchFamily="18" charset="0"/>
              </a:defRPr>
            </a:lvl2pPr>
            <a:lvl3pPr marL="1139114" indent="-227823" defTabSz="941351">
              <a:defRPr sz="2400" b="1">
                <a:solidFill>
                  <a:schemeClr val="tx1"/>
                </a:solidFill>
                <a:latin typeface="Times New Roman" pitchFamily="18" charset="0"/>
              </a:defRPr>
            </a:lvl3pPr>
            <a:lvl4pPr marL="1594759" indent="-227823" defTabSz="941351">
              <a:defRPr sz="2400" b="1">
                <a:solidFill>
                  <a:schemeClr val="tx1"/>
                </a:solidFill>
                <a:latin typeface="Times New Roman" pitchFamily="18" charset="0"/>
              </a:defRPr>
            </a:lvl4pPr>
            <a:lvl5pPr marL="458810" defTabSz="941351">
              <a:defRPr sz="2400" b="1">
                <a:solidFill>
                  <a:schemeClr val="tx1"/>
                </a:solidFill>
                <a:latin typeface="Times New Roman" pitchFamily="18" charset="0"/>
              </a:defRPr>
            </a:lvl5pPr>
            <a:lvl6pPr marL="914455" defTabSz="941351" fontAlgn="base">
              <a:spcBef>
                <a:spcPct val="0"/>
              </a:spcBef>
              <a:spcAft>
                <a:spcPct val="0"/>
              </a:spcAft>
              <a:defRPr sz="2400" b="1">
                <a:solidFill>
                  <a:schemeClr val="tx1"/>
                </a:solidFill>
                <a:latin typeface="Times New Roman" pitchFamily="18" charset="0"/>
              </a:defRPr>
            </a:lvl6pPr>
            <a:lvl7pPr marL="1370101" defTabSz="941351" fontAlgn="base">
              <a:spcBef>
                <a:spcPct val="0"/>
              </a:spcBef>
              <a:spcAft>
                <a:spcPct val="0"/>
              </a:spcAft>
              <a:defRPr sz="2400" b="1">
                <a:solidFill>
                  <a:schemeClr val="tx1"/>
                </a:solidFill>
                <a:latin typeface="Times New Roman" pitchFamily="18" charset="0"/>
              </a:defRPr>
            </a:lvl7pPr>
            <a:lvl8pPr marL="1825746" defTabSz="941351" fontAlgn="base">
              <a:spcBef>
                <a:spcPct val="0"/>
              </a:spcBef>
              <a:spcAft>
                <a:spcPct val="0"/>
              </a:spcAft>
              <a:defRPr sz="2400" b="1">
                <a:solidFill>
                  <a:schemeClr val="tx1"/>
                </a:solidFill>
                <a:latin typeface="Times New Roman" pitchFamily="18" charset="0"/>
              </a:defRPr>
            </a:lvl8pPr>
            <a:lvl9pPr marL="2281392" defTabSz="941351"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1925" name="Rectangle 7"/>
          <p:cNvSpPr>
            <a:spLocks noGrp="1" noChangeArrowheads="1"/>
          </p:cNvSpPr>
          <p:nvPr>
            <p:ph type="sldNum" sz="quarter" idx="5"/>
          </p:nvPr>
        </p:nvSpPr>
        <p:spPr>
          <a:xfrm>
            <a:off x="3383712" y="9015413"/>
            <a:ext cx="415178"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351">
              <a:defRPr sz="2400" b="1">
                <a:solidFill>
                  <a:schemeClr val="tx1"/>
                </a:solidFill>
                <a:latin typeface="Times New Roman" pitchFamily="18" charset="0"/>
              </a:defRPr>
            </a:lvl1pPr>
            <a:lvl2pPr marL="740424" indent="-284778" defTabSz="941351">
              <a:defRPr sz="2400" b="1">
                <a:solidFill>
                  <a:schemeClr val="tx1"/>
                </a:solidFill>
                <a:latin typeface="Times New Roman" pitchFamily="18" charset="0"/>
              </a:defRPr>
            </a:lvl2pPr>
            <a:lvl3pPr marL="1139114" indent="-227823" defTabSz="941351">
              <a:defRPr sz="2400" b="1">
                <a:solidFill>
                  <a:schemeClr val="tx1"/>
                </a:solidFill>
                <a:latin typeface="Times New Roman" pitchFamily="18" charset="0"/>
              </a:defRPr>
            </a:lvl3pPr>
            <a:lvl4pPr marL="1594759" indent="-227823" defTabSz="941351">
              <a:defRPr sz="2400" b="1">
                <a:solidFill>
                  <a:schemeClr val="tx1"/>
                </a:solidFill>
                <a:latin typeface="Times New Roman" pitchFamily="18" charset="0"/>
              </a:defRPr>
            </a:lvl4pPr>
            <a:lvl5pPr marL="2050405" indent="-227823" defTabSz="941351">
              <a:defRPr sz="2400" b="1">
                <a:solidFill>
                  <a:schemeClr val="tx1"/>
                </a:solidFill>
                <a:latin typeface="Times New Roman" pitchFamily="18" charset="0"/>
              </a:defRPr>
            </a:lvl5pPr>
            <a:lvl6pPr marL="2506050" indent="-227823" defTabSz="941351" fontAlgn="base">
              <a:spcBef>
                <a:spcPct val="0"/>
              </a:spcBef>
              <a:spcAft>
                <a:spcPct val="0"/>
              </a:spcAft>
              <a:defRPr sz="2400" b="1">
                <a:solidFill>
                  <a:schemeClr val="tx1"/>
                </a:solidFill>
                <a:latin typeface="Times New Roman" pitchFamily="18" charset="0"/>
              </a:defRPr>
            </a:lvl6pPr>
            <a:lvl7pPr marL="2961696" indent="-227823" defTabSz="941351" fontAlgn="base">
              <a:spcBef>
                <a:spcPct val="0"/>
              </a:spcBef>
              <a:spcAft>
                <a:spcPct val="0"/>
              </a:spcAft>
              <a:defRPr sz="2400" b="1">
                <a:solidFill>
                  <a:schemeClr val="tx1"/>
                </a:solidFill>
                <a:latin typeface="Times New Roman" pitchFamily="18" charset="0"/>
              </a:defRPr>
            </a:lvl7pPr>
            <a:lvl8pPr marL="3417341" indent="-227823" defTabSz="941351" fontAlgn="base">
              <a:spcBef>
                <a:spcPct val="0"/>
              </a:spcBef>
              <a:spcAft>
                <a:spcPct val="0"/>
              </a:spcAft>
              <a:defRPr sz="2400" b="1">
                <a:solidFill>
                  <a:schemeClr val="tx1"/>
                </a:solidFill>
                <a:latin typeface="Times New Roman" pitchFamily="18" charset="0"/>
              </a:defRPr>
            </a:lvl8pPr>
            <a:lvl9pPr marL="3872987" indent="-227823" defTabSz="941351" fontAlgn="base">
              <a:spcBef>
                <a:spcPct val="0"/>
              </a:spcBef>
              <a:spcAft>
                <a:spcPct val="0"/>
              </a:spcAft>
              <a:defRPr sz="2400" b="1">
                <a:solidFill>
                  <a:schemeClr val="tx1"/>
                </a:solidFill>
                <a:latin typeface="Times New Roman" pitchFamily="18" charset="0"/>
              </a:defRPr>
            </a:lvl9pPr>
          </a:lstStyle>
          <a:p>
            <a:r>
              <a:rPr lang="en-US" sz="1200" b="0"/>
              <a:t>Page </a:t>
            </a:r>
            <a:fld id="{A9EF70F8-095F-4220-8B24-3CCEAB82CF09}" type="slidenum">
              <a:rPr lang="en-US" sz="1200" b="0"/>
              <a:pPr/>
              <a:t>27</a:t>
            </a:fld>
            <a:endParaRPr lang="en-US" sz="1200" b="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xfrm>
            <a:off x="665164" y="95706"/>
            <a:ext cx="1041952"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351">
              <a:defRPr sz="2400" b="1">
                <a:solidFill>
                  <a:schemeClr val="tx1"/>
                </a:solidFill>
                <a:latin typeface="Times New Roman" pitchFamily="18" charset="0"/>
              </a:defRPr>
            </a:lvl1pPr>
            <a:lvl2pPr marL="740424" indent="-284778" defTabSz="941351">
              <a:defRPr sz="2400" b="1">
                <a:solidFill>
                  <a:schemeClr val="tx1"/>
                </a:solidFill>
                <a:latin typeface="Times New Roman" pitchFamily="18" charset="0"/>
              </a:defRPr>
            </a:lvl2pPr>
            <a:lvl3pPr marL="1139114" indent="-227823" defTabSz="941351">
              <a:defRPr sz="2400" b="1">
                <a:solidFill>
                  <a:schemeClr val="tx1"/>
                </a:solidFill>
                <a:latin typeface="Times New Roman" pitchFamily="18" charset="0"/>
              </a:defRPr>
            </a:lvl3pPr>
            <a:lvl4pPr marL="1594759" indent="-227823" defTabSz="941351">
              <a:defRPr sz="2400" b="1">
                <a:solidFill>
                  <a:schemeClr val="tx1"/>
                </a:solidFill>
                <a:latin typeface="Times New Roman" pitchFamily="18" charset="0"/>
              </a:defRPr>
            </a:lvl4pPr>
            <a:lvl5pPr marL="2050405" indent="-227823" defTabSz="941351">
              <a:defRPr sz="2400" b="1">
                <a:solidFill>
                  <a:schemeClr val="tx1"/>
                </a:solidFill>
                <a:latin typeface="Times New Roman" pitchFamily="18" charset="0"/>
              </a:defRPr>
            </a:lvl5pPr>
            <a:lvl6pPr marL="2506050" indent="-227823" defTabSz="941351" fontAlgn="base">
              <a:spcBef>
                <a:spcPct val="0"/>
              </a:spcBef>
              <a:spcAft>
                <a:spcPct val="0"/>
              </a:spcAft>
              <a:defRPr sz="2400" b="1">
                <a:solidFill>
                  <a:schemeClr val="tx1"/>
                </a:solidFill>
                <a:latin typeface="Times New Roman" pitchFamily="18" charset="0"/>
              </a:defRPr>
            </a:lvl6pPr>
            <a:lvl7pPr marL="2961696" indent="-227823" defTabSz="941351" fontAlgn="base">
              <a:spcBef>
                <a:spcPct val="0"/>
              </a:spcBef>
              <a:spcAft>
                <a:spcPct val="0"/>
              </a:spcAft>
              <a:defRPr sz="2400" b="1">
                <a:solidFill>
                  <a:schemeClr val="tx1"/>
                </a:solidFill>
                <a:latin typeface="Times New Roman" pitchFamily="18" charset="0"/>
              </a:defRPr>
            </a:lvl7pPr>
            <a:lvl8pPr marL="3417341" indent="-227823" defTabSz="941351" fontAlgn="base">
              <a:spcBef>
                <a:spcPct val="0"/>
              </a:spcBef>
              <a:spcAft>
                <a:spcPct val="0"/>
              </a:spcAft>
              <a:defRPr sz="2400" b="1">
                <a:solidFill>
                  <a:schemeClr val="tx1"/>
                </a:solidFill>
                <a:latin typeface="Times New Roman" pitchFamily="18" charset="0"/>
              </a:defRPr>
            </a:lvl8pPr>
            <a:lvl9pPr marL="3872987" indent="-227823" defTabSz="941351" fontAlgn="base">
              <a:spcBef>
                <a:spcPct val="0"/>
              </a:spcBef>
              <a:spcAft>
                <a:spcPct val="0"/>
              </a:spcAft>
              <a:defRPr sz="2400" b="1">
                <a:solidFill>
                  <a:schemeClr val="tx1"/>
                </a:solidFill>
                <a:latin typeface="Times New Roman" pitchFamily="18" charset="0"/>
              </a:defRPr>
            </a:lvl9pPr>
          </a:lstStyle>
          <a:p>
            <a:r>
              <a:rPr lang="en-US" sz="1400" smtClean="0"/>
              <a:t>January 2013</a:t>
            </a:r>
            <a:endParaRPr lang="en-US" sz="1400"/>
          </a:p>
        </p:txBody>
      </p:sp>
      <p:sp>
        <p:nvSpPr>
          <p:cNvPr id="83970" name="Rectangle 2"/>
          <p:cNvSpPr>
            <a:spLocks noGrp="1" noChangeArrowheads="1"/>
          </p:cNvSpPr>
          <p:nvPr>
            <p:ph type="hdr" sz="quarter"/>
          </p:nvPr>
        </p:nvSpPr>
        <p:spPr>
          <a:xfrm>
            <a:off x="4193830"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351">
              <a:defRPr sz="2400" b="1">
                <a:solidFill>
                  <a:schemeClr val="tx1"/>
                </a:solidFill>
                <a:latin typeface="Times New Roman" pitchFamily="18" charset="0"/>
              </a:defRPr>
            </a:lvl1pPr>
            <a:lvl2pPr marL="740424" indent="-284778" defTabSz="941351">
              <a:defRPr sz="2400" b="1">
                <a:solidFill>
                  <a:schemeClr val="tx1"/>
                </a:solidFill>
                <a:latin typeface="Times New Roman" pitchFamily="18" charset="0"/>
              </a:defRPr>
            </a:lvl2pPr>
            <a:lvl3pPr marL="1139114" indent="-227823" defTabSz="941351">
              <a:defRPr sz="2400" b="1">
                <a:solidFill>
                  <a:schemeClr val="tx1"/>
                </a:solidFill>
                <a:latin typeface="Times New Roman" pitchFamily="18" charset="0"/>
              </a:defRPr>
            </a:lvl3pPr>
            <a:lvl4pPr marL="1594759" indent="-227823" defTabSz="941351">
              <a:defRPr sz="2400" b="1">
                <a:solidFill>
                  <a:schemeClr val="tx1"/>
                </a:solidFill>
                <a:latin typeface="Times New Roman" pitchFamily="18" charset="0"/>
              </a:defRPr>
            </a:lvl4pPr>
            <a:lvl5pPr marL="2050405" indent="-227823" defTabSz="941351">
              <a:defRPr sz="2400" b="1">
                <a:solidFill>
                  <a:schemeClr val="tx1"/>
                </a:solidFill>
                <a:latin typeface="Times New Roman" pitchFamily="18" charset="0"/>
              </a:defRPr>
            </a:lvl5pPr>
            <a:lvl6pPr marL="2506050" indent="-227823" defTabSz="941351" fontAlgn="base">
              <a:spcBef>
                <a:spcPct val="0"/>
              </a:spcBef>
              <a:spcAft>
                <a:spcPct val="0"/>
              </a:spcAft>
              <a:defRPr sz="2400" b="1">
                <a:solidFill>
                  <a:schemeClr val="tx1"/>
                </a:solidFill>
                <a:latin typeface="Times New Roman" pitchFamily="18" charset="0"/>
              </a:defRPr>
            </a:lvl6pPr>
            <a:lvl7pPr marL="2961696" indent="-227823" defTabSz="941351" fontAlgn="base">
              <a:spcBef>
                <a:spcPct val="0"/>
              </a:spcBef>
              <a:spcAft>
                <a:spcPct val="0"/>
              </a:spcAft>
              <a:defRPr sz="2400" b="1">
                <a:solidFill>
                  <a:schemeClr val="tx1"/>
                </a:solidFill>
                <a:latin typeface="Times New Roman" pitchFamily="18" charset="0"/>
              </a:defRPr>
            </a:lvl7pPr>
            <a:lvl8pPr marL="3417341" indent="-227823" defTabSz="941351" fontAlgn="base">
              <a:spcBef>
                <a:spcPct val="0"/>
              </a:spcBef>
              <a:spcAft>
                <a:spcPct val="0"/>
              </a:spcAft>
              <a:defRPr sz="2400" b="1">
                <a:solidFill>
                  <a:schemeClr val="tx1"/>
                </a:solidFill>
                <a:latin typeface="Times New Roman" pitchFamily="18" charset="0"/>
              </a:defRPr>
            </a:lvl8pPr>
            <a:lvl9pPr marL="3872987" indent="-227823" defTabSz="941351" fontAlgn="base">
              <a:spcBef>
                <a:spcPct val="0"/>
              </a:spcBef>
              <a:spcAft>
                <a:spcPct val="0"/>
              </a:spcAft>
              <a:defRPr sz="2400" b="1">
                <a:solidFill>
                  <a:schemeClr val="tx1"/>
                </a:solidFill>
                <a:latin typeface="Times New Roman" pitchFamily="18" charset="0"/>
              </a:defRPr>
            </a:lvl9pPr>
          </a:lstStyle>
          <a:p>
            <a:r>
              <a:rPr lang="en-US" sz="1400" smtClean="0"/>
              <a:t>doc.: IEEE 802.11-12/1434r3</a:t>
            </a:r>
            <a:endParaRPr lang="en-US" sz="1400"/>
          </a:p>
        </p:txBody>
      </p:sp>
      <p:sp>
        <p:nvSpPr>
          <p:cNvPr id="83971" name="Rectangle 3"/>
          <p:cNvSpPr txBox="1">
            <a:spLocks noGrp="1" noChangeArrowheads="1"/>
          </p:cNvSpPr>
          <p:nvPr/>
        </p:nvSpPr>
        <p:spPr bwMode="auto">
          <a:xfrm>
            <a:off x="665164" y="95706"/>
            <a:ext cx="118910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48746" y="9015413"/>
            <a:ext cx="2040943"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734" indent="-341734" defTabSz="941351">
              <a:defRPr sz="2400" b="1">
                <a:solidFill>
                  <a:schemeClr val="tx1"/>
                </a:solidFill>
                <a:latin typeface="Times New Roman" pitchFamily="18" charset="0"/>
              </a:defRPr>
            </a:lvl1pPr>
            <a:lvl2pPr marL="740424" indent="-284778" defTabSz="941351">
              <a:defRPr sz="2400" b="1">
                <a:solidFill>
                  <a:schemeClr val="tx1"/>
                </a:solidFill>
                <a:latin typeface="Times New Roman" pitchFamily="18" charset="0"/>
              </a:defRPr>
            </a:lvl2pPr>
            <a:lvl3pPr marL="1139114" indent="-227823" defTabSz="941351">
              <a:defRPr sz="2400" b="1">
                <a:solidFill>
                  <a:schemeClr val="tx1"/>
                </a:solidFill>
                <a:latin typeface="Times New Roman" pitchFamily="18" charset="0"/>
              </a:defRPr>
            </a:lvl3pPr>
            <a:lvl4pPr marL="1594759" indent="-227823" defTabSz="941351">
              <a:defRPr sz="2400" b="1">
                <a:solidFill>
                  <a:schemeClr val="tx1"/>
                </a:solidFill>
                <a:latin typeface="Times New Roman" pitchFamily="18" charset="0"/>
              </a:defRPr>
            </a:lvl4pPr>
            <a:lvl5pPr marL="458810" defTabSz="941351">
              <a:defRPr sz="2400" b="1">
                <a:solidFill>
                  <a:schemeClr val="tx1"/>
                </a:solidFill>
                <a:latin typeface="Times New Roman" pitchFamily="18" charset="0"/>
              </a:defRPr>
            </a:lvl5pPr>
            <a:lvl6pPr marL="914455" defTabSz="941351" fontAlgn="base">
              <a:spcBef>
                <a:spcPct val="0"/>
              </a:spcBef>
              <a:spcAft>
                <a:spcPct val="0"/>
              </a:spcAft>
              <a:defRPr sz="2400" b="1">
                <a:solidFill>
                  <a:schemeClr val="tx1"/>
                </a:solidFill>
                <a:latin typeface="Times New Roman" pitchFamily="18" charset="0"/>
              </a:defRPr>
            </a:lvl6pPr>
            <a:lvl7pPr marL="1370101" defTabSz="941351" fontAlgn="base">
              <a:spcBef>
                <a:spcPct val="0"/>
              </a:spcBef>
              <a:spcAft>
                <a:spcPct val="0"/>
              </a:spcAft>
              <a:defRPr sz="2400" b="1">
                <a:solidFill>
                  <a:schemeClr val="tx1"/>
                </a:solidFill>
                <a:latin typeface="Times New Roman" pitchFamily="18" charset="0"/>
              </a:defRPr>
            </a:lvl7pPr>
            <a:lvl8pPr marL="1825746" defTabSz="941351" fontAlgn="base">
              <a:spcBef>
                <a:spcPct val="0"/>
              </a:spcBef>
              <a:spcAft>
                <a:spcPct val="0"/>
              </a:spcAft>
              <a:defRPr sz="2400" b="1">
                <a:solidFill>
                  <a:schemeClr val="tx1"/>
                </a:solidFill>
                <a:latin typeface="Times New Roman" pitchFamily="18" charset="0"/>
              </a:defRPr>
            </a:lvl8pPr>
            <a:lvl9pPr marL="2281392" defTabSz="941351"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3973" name="Rectangle 7"/>
          <p:cNvSpPr>
            <a:spLocks noGrp="1" noChangeArrowheads="1"/>
          </p:cNvSpPr>
          <p:nvPr>
            <p:ph type="sldNum" sz="quarter" idx="5"/>
          </p:nvPr>
        </p:nvSpPr>
        <p:spPr>
          <a:xfrm>
            <a:off x="3383712" y="9015413"/>
            <a:ext cx="415178"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351">
              <a:defRPr sz="2400" b="1">
                <a:solidFill>
                  <a:schemeClr val="tx1"/>
                </a:solidFill>
                <a:latin typeface="Times New Roman" pitchFamily="18" charset="0"/>
              </a:defRPr>
            </a:lvl1pPr>
            <a:lvl2pPr marL="740424" indent="-284778" defTabSz="941351">
              <a:defRPr sz="2400" b="1">
                <a:solidFill>
                  <a:schemeClr val="tx1"/>
                </a:solidFill>
                <a:latin typeface="Times New Roman" pitchFamily="18" charset="0"/>
              </a:defRPr>
            </a:lvl2pPr>
            <a:lvl3pPr marL="1139114" indent="-227823" defTabSz="941351">
              <a:defRPr sz="2400" b="1">
                <a:solidFill>
                  <a:schemeClr val="tx1"/>
                </a:solidFill>
                <a:latin typeface="Times New Roman" pitchFamily="18" charset="0"/>
              </a:defRPr>
            </a:lvl3pPr>
            <a:lvl4pPr marL="1594759" indent="-227823" defTabSz="941351">
              <a:defRPr sz="2400" b="1">
                <a:solidFill>
                  <a:schemeClr val="tx1"/>
                </a:solidFill>
                <a:latin typeface="Times New Roman" pitchFamily="18" charset="0"/>
              </a:defRPr>
            </a:lvl4pPr>
            <a:lvl5pPr marL="2050405" indent="-227823" defTabSz="941351">
              <a:defRPr sz="2400" b="1">
                <a:solidFill>
                  <a:schemeClr val="tx1"/>
                </a:solidFill>
                <a:latin typeface="Times New Roman" pitchFamily="18" charset="0"/>
              </a:defRPr>
            </a:lvl5pPr>
            <a:lvl6pPr marL="2506050" indent="-227823" defTabSz="941351" fontAlgn="base">
              <a:spcBef>
                <a:spcPct val="0"/>
              </a:spcBef>
              <a:spcAft>
                <a:spcPct val="0"/>
              </a:spcAft>
              <a:defRPr sz="2400" b="1">
                <a:solidFill>
                  <a:schemeClr val="tx1"/>
                </a:solidFill>
                <a:latin typeface="Times New Roman" pitchFamily="18" charset="0"/>
              </a:defRPr>
            </a:lvl6pPr>
            <a:lvl7pPr marL="2961696" indent="-227823" defTabSz="941351" fontAlgn="base">
              <a:spcBef>
                <a:spcPct val="0"/>
              </a:spcBef>
              <a:spcAft>
                <a:spcPct val="0"/>
              </a:spcAft>
              <a:defRPr sz="2400" b="1">
                <a:solidFill>
                  <a:schemeClr val="tx1"/>
                </a:solidFill>
                <a:latin typeface="Times New Roman" pitchFamily="18" charset="0"/>
              </a:defRPr>
            </a:lvl7pPr>
            <a:lvl8pPr marL="3417341" indent="-227823" defTabSz="941351" fontAlgn="base">
              <a:spcBef>
                <a:spcPct val="0"/>
              </a:spcBef>
              <a:spcAft>
                <a:spcPct val="0"/>
              </a:spcAft>
              <a:defRPr sz="2400" b="1">
                <a:solidFill>
                  <a:schemeClr val="tx1"/>
                </a:solidFill>
                <a:latin typeface="Times New Roman" pitchFamily="18" charset="0"/>
              </a:defRPr>
            </a:lvl8pPr>
            <a:lvl9pPr marL="3872987" indent="-227823" defTabSz="941351" fontAlgn="base">
              <a:spcBef>
                <a:spcPct val="0"/>
              </a:spcBef>
              <a:spcAft>
                <a:spcPct val="0"/>
              </a:spcAft>
              <a:defRPr sz="2400" b="1">
                <a:solidFill>
                  <a:schemeClr val="tx1"/>
                </a:solidFill>
                <a:latin typeface="Times New Roman" pitchFamily="18" charset="0"/>
              </a:defRPr>
            </a:lvl9pPr>
          </a:lstStyle>
          <a:p>
            <a:r>
              <a:rPr lang="en-US" sz="1200" b="0"/>
              <a:t>Page </a:t>
            </a:r>
            <a:fld id="{96E07C6B-0B5C-4F8B-AF92-7FF4F800ABD9}" type="slidenum">
              <a:rPr lang="en-US" sz="1200" b="0"/>
              <a:pPr/>
              <a:t>29</a:t>
            </a:fld>
            <a:endParaRPr lang="en-US" sz="1200" b="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802.11-12/1434r3</a:t>
            </a:r>
            <a:endParaRPr lang="en-US"/>
          </a:p>
        </p:txBody>
      </p:sp>
      <p:sp>
        <p:nvSpPr>
          <p:cNvPr id="5" name="Date Placeholder 4"/>
          <p:cNvSpPr>
            <a:spLocks noGrp="1"/>
          </p:cNvSpPr>
          <p:nvPr>
            <p:ph type="dt" idx="11"/>
          </p:nvPr>
        </p:nvSpPr>
        <p:spPr>
          <a:xfrm>
            <a:off x="665164" y="95706"/>
            <a:ext cx="1041952" cy="215444"/>
          </a:xfrm>
        </p:spPr>
        <p:txBody>
          <a:bodyPr/>
          <a:lstStyle/>
          <a:p>
            <a:pPr>
              <a:defRPr/>
            </a:pPr>
            <a:r>
              <a:rPr lang="en-US" smtClean="0"/>
              <a:t>January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06767" y="9015413"/>
            <a:ext cx="492121" cy="184666"/>
          </a:xfrm>
        </p:spPr>
        <p:txBody>
          <a:bodyPr/>
          <a:lstStyle/>
          <a:p>
            <a:pPr>
              <a:defRPr/>
            </a:pPr>
            <a:r>
              <a:rPr lang="en-US" smtClean="0"/>
              <a:t>Page </a:t>
            </a:r>
            <a:fld id="{ABB55A41-2363-4FF7-B4E6-5952201265BE}" type="slidenum">
              <a:rPr lang="en-US" smtClean="0"/>
              <a:pPr>
                <a:defRPr/>
              </a:pPr>
              <a:t>31</a:t>
            </a:fld>
            <a:endParaRPr lang="en-US"/>
          </a:p>
        </p:txBody>
      </p:sp>
    </p:spTree>
    <p:extLst>
      <p:ext uri="{BB962C8B-B14F-4D97-AF65-F5344CB8AC3E}">
        <p14:creationId xmlns:p14="http://schemas.microsoft.com/office/powerpoint/2010/main" val="1309692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January 2013</a:t>
            </a:r>
            <a:endParaRPr lang="en-US" sz="1400"/>
          </a:p>
        </p:txBody>
      </p:sp>
      <p:sp>
        <p:nvSpPr>
          <p:cNvPr id="194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802.11-13/0171r0</a:t>
            </a:r>
            <a:endParaRPr lang="en-US" sz="1400"/>
          </a:p>
        </p:txBody>
      </p:sp>
      <p:sp>
        <p:nvSpPr>
          <p:cNvPr id="194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9461"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52BEB48A-F2B2-4DC9-B48F-7362793BC5C1}" type="slidenum">
              <a:rPr lang="en-US" sz="1200" b="0" smtClean="0"/>
              <a:pPr/>
              <a:t>2</a:t>
            </a:fld>
            <a:endParaRPr lang="en-US" sz="1200" b="0"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802.11-13/0171r0</a:t>
            </a:r>
            <a:endParaRPr lang="en-US"/>
          </a:p>
        </p:txBody>
      </p:sp>
      <p:sp>
        <p:nvSpPr>
          <p:cNvPr id="13315" name="Rectangle 3"/>
          <p:cNvSpPr>
            <a:spLocks noGrp="1" noChangeArrowheads="1"/>
          </p:cNvSpPr>
          <p:nvPr>
            <p:ph type="dt" sz="quarter" idx="1"/>
          </p:nvPr>
        </p:nvSpPr>
        <p:spPr>
          <a:xfrm>
            <a:off x="665164" y="95706"/>
            <a:ext cx="787075" cy="215444"/>
          </a:xfrm>
          <a:noFill/>
        </p:spPr>
        <p:txBody>
          <a:bodyPr/>
          <a:lstStyle/>
          <a:p>
            <a:r>
              <a:rPr lang="en-US" smtClean="0"/>
              <a:t>January 2013</a:t>
            </a:r>
            <a:endParaRPr lang="en-US"/>
          </a:p>
        </p:txBody>
      </p:sp>
      <p:sp>
        <p:nvSpPr>
          <p:cNvPr id="13316" name="Rectangle 6"/>
          <p:cNvSpPr>
            <a:spLocks noGrp="1" noChangeArrowheads="1"/>
          </p:cNvSpPr>
          <p:nvPr>
            <p:ph type="ftr" sz="quarter" idx="4"/>
          </p:nvPr>
        </p:nvSpPr>
        <p:spPr>
          <a:xfrm>
            <a:off x="4799831" y="9015413"/>
            <a:ext cx="1589858" cy="184666"/>
          </a:xfrm>
          <a:noFill/>
        </p:spPr>
        <p:txBody>
          <a:bodyPr/>
          <a:lstStyle/>
          <a:p>
            <a:pPr lvl="4"/>
            <a:r>
              <a:rPr lang="en-US"/>
              <a:t>Jon Rosdahl, CSR</a:t>
            </a:r>
          </a:p>
        </p:txBody>
      </p:sp>
      <p:sp>
        <p:nvSpPr>
          <p:cNvPr id="13317" name="Rectangle 7"/>
          <p:cNvSpPr>
            <a:spLocks noGrp="1" noChangeArrowheads="1"/>
          </p:cNvSpPr>
          <p:nvPr>
            <p:ph type="sldNum" sz="quarter" idx="5"/>
          </p:nvPr>
        </p:nvSpPr>
        <p:spPr>
          <a:xfrm>
            <a:off x="3383711" y="9015413"/>
            <a:ext cx="415177" cy="184666"/>
          </a:xfrm>
          <a:noFill/>
        </p:spPr>
        <p:txBody>
          <a:bodyPr/>
          <a:lstStyle/>
          <a:p>
            <a:r>
              <a:rPr lang="en-US"/>
              <a:t>Page </a:t>
            </a:r>
            <a:fld id="{A3D196C6-C4A5-4DEA-A136-C30BCA8401B0}" type="slidenum">
              <a:rPr lang="en-US"/>
              <a:pPr/>
              <a:t>9</a:t>
            </a:fld>
            <a:endParaRPr lang="en-US"/>
          </a:p>
        </p:txBody>
      </p:sp>
      <p:sp>
        <p:nvSpPr>
          <p:cNvPr id="13318" name="Rectangle 7"/>
          <p:cNvSpPr txBox="1">
            <a:spLocks noGrp="1" noChangeArrowheads="1"/>
          </p:cNvSpPr>
          <p:nvPr/>
        </p:nvSpPr>
        <p:spPr bwMode="auto">
          <a:xfrm>
            <a:off x="3996527" y="8842531"/>
            <a:ext cx="3056736" cy="466569"/>
          </a:xfrm>
          <a:prstGeom prst="rect">
            <a:avLst/>
          </a:prstGeom>
          <a:noFill/>
          <a:ln w="9525">
            <a:noFill/>
            <a:miter lim="800000"/>
            <a:headEnd/>
            <a:tailEnd/>
          </a:ln>
        </p:spPr>
        <p:txBody>
          <a:bodyPr lIns="93486" tIns="46743" rIns="93486" bIns="46743" anchor="b"/>
          <a:lstStyle/>
          <a:p>
            <a:pPr algn="r" defTabSz="935537"/>
            <a:fld id="{79C13437-2E59-4BF7-9AFD-498D09D2BC71}" type="slidenum">
              <a:rPr lang="en-US"/>
              <a:pPr algn="r" defTabSz="935537"/>
              <a:t>9</a:t>
            </a:fld>
            <a:endParaRPr lang="en-US"/>
          </a:p>
        </p:txBody>
      </p:sp>
      <p:sp>
        <p:nvSpPr>
          <p:cNvPr id="13319" name="Rectangle 2"/>
          <p:cNvSpPr>
            <a:spLocks noGrp="1" noRot="1" noChangeAspect="1" noChangeArrowheads="1" noTextEdit="1"/>
          </p:cNvSpPr>
          <p:nvPr>
            <p:ph type="sldImg"/>
          </p:nvPr>
        </p:nvSpPr>
        <p:spPr>
          <a:xfrm>
            <a:off x="1201738" y="698500"/>
            <a:ext cx="4651375" cy="3489325"/>
          </a:xfrm>
          <a:ln/>
        </p:spPr>
      </p:sp>
      <p:sp>
        <p:nvSpPr>
          <p:cNvPr id="13320" name="Rectangle 3"/>
          <p:cNvSpPr>
            <a:spLocks noGrp="1" noChangeArrowheads="1"/>
          </p:cNvSpPr>
          <p:nvPr>
            <p:ph type="body" idx="1"/>
          </p:nvPr>
        </p:nvSpPr>
        <p:spPr>
          <a:xfrm>
            <a:off x="941405" y="4422063"/>
            <a:ext cx="5170455" cy="4187980"/>
          </a:xfrm>
          <a:noFill/>
          <a:ln/>
        </p:spPr>
        <p:txBody>
          <a:bodyPr lIns="93486" tIns="46743" rIns="93486" bIns="46743"/>
          <a:lstStyle/>
          <a:p>
            <a:pPr defTabSz="92272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802.11-13/0171r0</a:t>
            </a:r>
            <a:endParaRPr lang="en-US"/>
          </a:p>
        </p:txBody>
      </p:sp>
      <p:sp>
        <p:nvSpPr>
          <p:cNvPr id="5" name="Date Placeholder 4"/>
          <p:cNvSpPr>
            <a:spLocks noGrp="1"/>
          </p:cNvSpPr>
          <p:nvPr>
            <p:ph type="dt" idx="11"/>
          </p:nvPr>
        </p:nvSpPr>
        <p:spPr/>
        <p:txBody>
          <a:bodyPr/>
          <a:lstStyle/>
          <a:p>
            <a:pPr>
              <a:defRPr/>
            </a:pPr>
            <a:r>
              <a:rPr lang="en-US" smtClean="0"/>
              <a:t>January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18</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802.11-13/0171r0</a:t>
            </a:r>
            <a:endParaRPr lang="en-US"/>
          </a:p>
        </p:txBody>
      </p:sp>
      <p:sp>
        <p:nvSpPr>
          <p:cNvPr id="5" name="Date Placeholder 4"/>
          <p:cNvSpPr>
            <a:spLocks noGrp="1"/>
          </p:cNvSpPr>
          <p:nvPr>
            <p:ph type="dt" idx="11"/>
          </p:nvPr>
        </p:nvSpPr>
        <p:spPr/>
        <p:txBody>
          <a:bodyPr/>
          <a:lstStyle/>
          <a:p>
            <a:pPr>
              <a:defRPr/>
            </a:pPr>
            <a:r>
              <a:rPr lang="en-US" smtClean="0"/>
              <a:t>January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19</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802.11-13/0171r0</a:t>
            </a:r>
            <a:endParaRPr lang="en-US"/>
          </a:p>
        </p:txBody>
      </p:sp>
      <p:sp>
        <p:nvSpPr>
          <p:cNvPr id="5" name="Date Placeholder 4"/>
          <p:cNvSpPr>
            <a:spLocks noGrp="1"/>
          </p:cNvSpPr>
          <p:nvPr>
            <p:ph type="dt" idx="11"/>
          </p:nvPr>
        </p:nvSpPr>
        <p:spPr/>
        <p:txBody>
          <a:bodyPr/>
          <a:lstStyle/>
          <a:p>
            <a:pPr>
              <a:defRPr/>
            </a:pPr>
            <a:r>
              <a:rPr lang="en-US" smtClean="0"/>
              <a:t>January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20</a:t>
            </a:fld>
            <a:endParaRPr lang="en-US"/>
          </a:p>
        </p:txBody>
      </p:sp>
    </p:spTree>
    <p:extLst>
      <p:ext uri="{BB962C8B-B14F-4D97-AF65-F5344CB8AC3E}">
        <p14:creationId xmlns:p14="http://schemas.microsoft.com/office/powerpoint/2010/main" val="3160824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xfrm>
            <a:off x="665164" y="95706"/>
            <a:ext cx="1041952"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351">
              <a:defRPr sz="2400" b="1">
                <a:solidFill>
                  <a:schemeClr val="tx1"/>
                </a:solidFill>
                <a:latin typeface="Times New Roman" pitchFamily="18" charset="0"/>
              </a:defRPr>
            </a:lvl1pPr>
            <a:lvl2pPr marL="740424" indent="-284778" defTabSz="941351">
              <a:defRPr sz="2400" b="1">
                <a:solidFill>
                  <a:schemeClr val="tx1"/>
                </a:solidFill>
                <a:latin typeface="Times New Roman" pitchFamily="18" charset="0"/>
              </a:defRPr>
            </a:lvl2pPr>
            <a:lvl3pPr marL="1139114" indent="-227823" defTabSz="941351">
              <a:defRPr sz="2400" b="1">
                <a:solidFill>
                  <a:schemeClr val="tx1"/>
                </a:solidFill>
                <a:latin typeface="Times New Roman" pitchFamily="18" charset="0"/>
              </a:defRPr>
            </a:lvl3pPr>
            <a:lvl4pPr marL="1594759" indent="-227823" defTabSz="941351">
              <a:defRPr sz="2400" b="1">
                <a:solidFill>
                  <a:schemeClr val="tx1"/>
                </a:solidFill>
                <a:latin typeface="Times New Roman" pitchFamily="18" charset="0"/>
              </a:defRPr>
            </a:lvl4pPr>
            <a:lvl5pPr marL="2050405" indent="-227823" defTabSz="941351">
              <a:defRPr sz="2400" b="1">
                <a:solidFill>
                  <a:schemeClr val="tx1"/>
                </a:solidFill>
                <a:latin typeface="Times New Roman" pitchFamily="18" charset="0"/>
              </a:defRPr>
            </a:lvl5pPr>
            <a:lvl6pPr marL="2506050" indent="-227823" defTabSz="941351" fontAlgn="base">
              <a:spcBef>
                <a:spcPct val="0"/>
              </a:spcBef>
              <a:spcAft>
                <a:spcPct val="0"/>
              </a:spcAft>
              <a:defRPr sz="2400" b="1">
                <a:solidFill>
                  <a:schemeClr val="tx1"/>
                </a:solidFill>
                <a:latin typeface="Times New Roman" pitchFamily="18" charset="0"/>
              </a:defRPr>
            </a:lvl6pPr>
            <a:lvl7pPr marL="2961696" indent="-227823" defTabSz="941351" fontAlgn="base">
              <a:spcBef>
                <a:spcPct val="0"/>
              </a:spcBef>
              <a:spcAft>
                <a:spcPct val="0"/>
              </a:spcAft>
              <a:defRPr sz="2400" b="1">
                <a:solidFill>
                  <a:schemeClr val="tx1"/>
                </a:solidFill>
                <a:latin typeface="Times New Roman" pitchFamily="18" charset="0"/>
              </a:defRPr>
            </a:lvl7pPr>
            <a:lvl8pPr marL="3417341" indent="-227823" defTabSz="941351" fontAlgn="base">
              <a:spcBef>
                <a:spcPct val="0"/>
              </a:spcBef>
              <a:spcAft>
                <a:spcPct val="0"/>
              </a:spcAft>
              <a:defRPr sz="2400" b="1">
                <a:solidFill>
                  <a:schemeClr val="tx1"/>
                </a:solidFill>
                <a:latin typeface="Times New Roman" pitchFamily="18" charset="0"/>
              </a:defRPr>
            </a:lvl8pPr>
            <a:lvl9pPr marL="3872987" indent="-227823" defTabSz="941351" fontAlgn="base">
              <a:spcBef>
                <a:spcPct val="0"/>
              </a:spcBef>
              <a:spcAft>
                <a:spcPct val="0"/>
              </a:spcAft>
              <a:defRPr sz="2400" b="1">
                <a:solidFill>
                  <a:schemeClr val="tx1"/>
                </a:solidFill>
                <a:latin typeface="Times New Roman" pitchFamily="18" charset="0"/>
              </a:defRPr>
            </a:lvl9pPr>
          </a:lstStyle>
          <a:p>
            <a:r>
              <a:rPr lang="en-US" sz="1400" smtClean="0"/>
              <a:t>January 2013</a:t>
            </a:r>
            <a:endParaRPr lang="en-US" sz="1400"/>
          </a:p>
        </p:txBody>
      </p:sp>
      <p:sp>
        <p:nvSpPr>
          <p:cNvPr id="70658" name="Rectangle 2"/>
          <p:cNvSpPr>
            <a:spLocks noGrp="1" noChangeArrowheads="1"/>
          </p:cNvSpPr>
          <p:nvPr>
            <p:ph type="hdr" sz="quarter"/>
          </p:nvPr>
        </p:nvSpPr>
        <p:spPr>
          <a:xfrm>
            <a:off x="4193830"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351">
              <a:defRPr sz="2400" b="1">
                <a:solidFill>
                  <a:schemeClr val="tx1"/>
                </a:solidFill>
                <a:latin typeface="Times New Roman" pitchFamily="18" charset="0"/>
              </a:defRPr>
            </a:lvl1pPr>
            <a:lvl2pPr marL="740424" indent="-284778" defTabSz="941351">
              <a:defRPr sz="2400" b="1">
                <a:solidFill>
                  <a:schemeClr val="tx1"/>
                </a:solidFill>
                <a:latin typeface="Times New Roman" pitchFamily="18" charset="0"/>
              </a:defRPr>
            </a:lvl2pPr>
            <a:lvl3pPr marL="1139114" indent="-227823" defTabSz="941351">
              <a:defRPr sz="2400" b="1">
                <a:solidFill>
                  <a:schemeClr val="tx1"/>
                </a:solidFill>
                <a:latin typeface="Times New Roman" pitchFamily="18" charset="0"/>
              </a:defRPr>
            </a:lvl3pPr>
            <a:lvl4pPr marL="1594759" indent="-227823" defTabSz="941351">
              <a:defRPr sz="2400" b="1">
                <a:solidFill>
                  <a:schemeClr val="tx1"/>
                </a:solidFill>
                <a:latin typeface="Times New Roman" pitchFamily="18" charset="0"/>
              </a:defRPr>
            </a:lvl4pPr>
            <a:lvl5pPr marL="2050405" indent="-227823" defTabSz="941351">
              <a:defRPr sz="2400" b="1">
                <a:solidFill>
                  <a:schemeClr val="tx1"/>
                </a:solidFill>
                <a:latin typeface="Times New Roman" pitchFamily="18" charset="0"/>
              </a:defRPr>
            </a:lvl5pPr>
            <a:lvl6pPr marL="2506050" indent="-227823" defTabSz="941351" fontAlgn="base">
              <a:spcBef>
                <a:spcPct val="0"/>
              </a:spcBef>
              <a:spcAft>
                <a:spcPct val="0"/>
              </a:spcAft>
              <a:defRPr sz="2400" b="1">
                <a:solidFill>
                  <a:schemeClr val="tx1"/>
                </a:solidFill>
                <a:latin typeface="Times New Roman" pitchFamily="18" charset="0"/>
              </a:defRPr>
            </a:lvl6pPr>
            <a:lvl7pPr marL="2961696" indent="-227823" defTabSz="941351" fontAlgn="base">
              <a:spcBef>
                <a:spcPct val="0"/>
              </a:spcBef>
              <a:spcAft>
                <a:spcPct val="0"/>
              </a:spcAft>
              <a:defRPr sz="2400" b="1">
                <a:solidFill>
                  <a:schemeClr val="tx1"/>
                </a:solidFill>
                <a:latin typeface="Times New Roman" pitchFamily="18" charset="0"/>
              </a:defRPr>
            </a:lvl7pPr>
            <a:lvl8pPr marL="3417341" indent="-227823" defTabSz="941351" fontAlgn="base">
              <a:spcBef>
                <a:spcPct val="0"/>
              </a:spcBef>
              <a:spcAft>
                <a:spcPct val="0"/>
              </a:spcAft>
              <a:defRPr sz="2400" b="1">
                <a:solidFill>
                  <a:schemeClr val="tx1"/>
                </a:solidFill>
                <a:latin typeface="Times New Roman" pitchFamily="18" charset="0"/>
              </a:defRPr>
            </a:lvl8pPr>
            <a:lvl9pPr marL="3872987" indent="-227823" defTabSz="941351" fontAlgn="base">
              <a:spcBef>
                <a:spcPct val="0"/>
              </a:spcBef>
              <a:spcAft>
                <a:spcPct val="0"/>
              </a:spcAft>
              <a:defRPr sz="2400" b="1">
                <a:solidFill>
                  <a:schemeClr val="tx1"/>
                </a:solidFill>
                <a:latin typeface="Times New Roman" pitchFamily="18" charset="0"/>
              </a:defRPr>
            </a:lvl9pPr>
          </a:lstStyle>
          <a:p>
            <a:r>
              <a:rPr lang="en-US" sz="1400" smtClean="0"/>
              <a:t>doc.: IEEE 802.11-12/1434r3</a:t>
            </a:r>
            <a:endParaRPr lang="en-US" sz="1400"/>
          </a:p>
        </p:txBody>
      </p:sp>
      <p:sp>
        <p:nvSpPr>
          <p:cNvPr id="70659" name="Rectangle 3"/>
          <p:cNvSpPr txBox="1">
            <a:spLocks noGrp="1" noChangeArrowheads="1"/>
          </p:cNvSpPr>
          <p:nvPr/>
        </p:nvSpPr>
        <p:spPr bwMode="auto">
          <a:xfrm>
            <a:off x="665164" y="95706"/>
            <a:ext cx="118910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48746" y="9015413"/>
            <a:ext cx="2040943"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734" indent="-341734" defTabSz="941351">
              <a:defRPr sz="2400" b="1">
                <a:solidFill>
                  <a:schemeClr val="tx1"/>
                </a:solidFill>
                <a:latin typeface="Times New Roman" pitchFamily="18" charset="0"/>
              </a:defRPr>
            </a:lvl1pPr>
            <a:lvl2pPr marL="740424" indent="-284778" defTabSz="941351">
              <a:defRPr sz="2400" b="1">
                <a:solidFill>
                  <a:schemeClr val="tx1"/>
                </a:solidFill>
                <a:latin typeface="Times New Roman" pitchFamily="18" charset="0"/>
              </a:defRPr>
            </a:lvl2pPr>
            <a:lvl3pPr marL="1139114" indent="-227823" defTabSz="941351">
              <a:defRPr sz="2400" b="1">
                <a:solidFill>
                  <a:schemeClr val="tx1"/>
                </a:solidFill>
                <a:latin typeface="Times New Roman" pitchFamily="18" charset="0"/>
              </a:defRPr>
            </a:lvl3pPr>
            <a:lvl4pPr marL="1594759" indent="-227823" defTabSz="941351">
              <a:defRPr sz="2400" b="1">
                <a:solidFill>
                  <a:schemeClr val="tx1"/>
                </a:solidFill>
                <a:latin typeface="Times New Roman" pitchFamily="18" charset="0"/>
              </a:defRPr>
            </a:lvl4pPr>
            <a:lvl5pPr marL="458810" defTabSz="941351">
              <a:defRPr sz="2400" b="1">
                <a:solidFill>
                  <a:schemeClr val="tx1"/>
                </a:solidFill>
                <a:latin typeface="Times New Roman" pitchFamily="18" charset="0"/>
              </a:defRPr>
            </a:lvl5pPr>
            <a:lvl6pPr marL="914455" defTabSz="941351" fontAlgn="base">
              <a:spcBef>
                <a:spcPct val="0"/>
              </a:spcBef>
              <a:spcAft>
                <a:spcPct val="0"/>
              </a:spcAft>
              <a:defRPr sz="2400" b="1">
                <a:solidFill>
                  <a:schemeClr val="tx1"/>
                </a:solidFill>
                <a:latin typeface="Times New Roman" pitchFamily="18" charset="0"/>
              </a:defRPr>
            </a:lvl6pPr>
            <a:lvl7pPr marL="1370101" defTabSz="941351" fontAlgn="base">
              <a:spcBef>
                <a:spcPct val="0"/>
              </a:spcBef>
              <a:spcAft>
                <a:spcPct val="0"/>
              </a:spcAft>
              <a:defRPr sz="2400" b="1">
                <a:solidFill>
                  <a:schemeClr val="tx1"/>
                </a:solidFill>
                <a:latin typeface="Times New Roman" pitchFamily="18" charset="0"/>
              </a:defRPr>
            </a:lvl7pPr>
            <a:lvl8pPr marL="1825746" defTabSz="941351" fontAlgn="base">
              <a:spcBef>
                <a:spcPct val="0"/>
              </a:spcBef>
              <a:spcAft>
                <a:spcPct val="0"/>
              </a:spcAft>
              <a:defRPr sz="2400" b="1">
                <a:solidFill>
                  <a:schemeClr val="tx1"/>
                </a:solidFill>
                <a:latin typeface="Times New Roman" pitchFamily="18" charset="0"/>
              </a:defRPr>
            </a:lvl8pPr>
            <a:lvl9pPr marL="2281392" defTabSz="941351"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70661" name="Rectangle 7"/>
          <p:cNvSpPr>
            <a:spLocks noGrp="1" noChangeArrowheads="1"/>
          </p:cNvSpPr>
          <p:nvPr>
            <p:ph type="sldNum" sz="quarter" idx="5"/>
          </p:nvPr>
        </p:nvSpPr>
        <p:spPr>
          <a:xfrm>
            <a:off x="3383712" y="9015413"/>
            <a:ext cx="415178"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351">
              <a:defRPr sz="2400" b="1">
                <a:solidFill>
                  <a:schemeClr val="tx1"/>
                </a:solidFill>
                <a:latin typeface="Times New Roman" pitchFamily="18" charset="0"/>
              </a:defRPr>
            </a:lvl1pPr>
            <a:lvl2pPr marL="740424" indent="-284778" defTabSz="941351">
              <a:defRPr sz="2400" b="1">
                <a:solidFill>
                  <a:schemeClr val="tx1"/>
                </a:solidFill>
                <a:latin typeface="Times New Roman" pitchFamily="18" charset="0"/>
              </a:defRPr>
            </a:lvl2pPr>
            <a:lvl3pPr marL="1139114" indent="-227823" defTabSz="941351">
              <a:defRPr sz="2400" b="1">
                <a:solidFill>
                  <a:schemeClr val="tx1"/>
                </a:solidFill>
                <a:latin typeface="Times New Roman" pitchFamily="18" charset="0"/>
              </a:defRPr>
            </a:lvl3pPr>
            <a:lvl4pPr marL="1594759" indent="-227823" defTabSz="941351">
              <a:defRPr sz="2400" b="1">
                <a:solidFill>
                  <a:schemeClr val="tx1"/>
                </a:solidFill>
                <a:latin typeface="Times New Roman" pitchFamily="18" charset="0"/>
              </a:defRPr>
            </a:lvl4pPr>
            <a:lvl5pPr marL="2050405" indent="-227823" defTabSz="941351">
              <a:defRPr sz="2400" b="1">
                <a:solidFill>
                  <a:schemeClr val="tx1"/>
                </a:solidFill>
                <a:latin typeface="Times New Roman" pitchFamily="18" charset="0"/>
              </a:defRPr>
            </a:lvl5pPr>
            <a:lvl6pPr marL="2506050" indent="-227823" defTabSz="941351" fontAlgn="base">
              <a:spcBef>
                <a:spcPct val="0"/>
              </a:spcBef>
              <a:spcAft>
                <a:spcPct val="0"/>
              </a:spcAft>
              <a:defRPr sz="2400" b="1">
                <a:solidFill>
                  <a:schemeClr val="tx1"/>
                </a:solidFill>
                <a:latin typeface="Times New Roman" pitchFamily="18" charset="0"/>
              </a:defRPr>
            </a:lvl6pPr>
            <a:lvl7pPr marL="2961696" indent="-227823" defTabSz="941351" fontAlgn="base">
              <a:spcBef>
                <a:spcPct val="0"/>
              </a:spcBef>
              <a:spcAft>
                <a:spcPct val="0"/>
              </a:spcAft>
              <a:defRPr sz="2400" b="1">
                <a:solidFill>
                  <a:schemeClr val="tx1"/>
                </a:solidFill>
                <a:latin typeface="Times New Roman" pitchFamily="18" charset="0"/>
              </a:defRPr>
            </a:lvl7pPr>
            <a:lvl8pPr marL="3417341" indent="-227823" defTabSz="941351" fontAlgn="base">
              <a:spcBef>
                <a:spcPct val="0"/>
              </a:spcBef>
              <a:spcAft>
                <a:spcPct val="0"/>
              </a:spcAft>
              <a:defRPr sz="2400" b="1">
                <a:solidFill>
                  <a:schemeClr val="tx1"/>
                </a:solidFill>
                <a:latin typeface="Times New Roman" pitchFamily="18" charset="0"/>
              </a:defRPr>
            </a:lvl8pPr>
            <a:lvl9pPr marL="3872987" indent="-227823" defTabSz="941351" fontAlgn="base">
              <a:spcBef>
                <a:spcPct val="0"/>
              </a:spcBef>
              <a:spcAft>
                <a:spcPct val="0"/>
              </a:spcAft>
              <a:defRPr sz="2400" b="1">
                <a:solidFill>
                  <a:schemeClr val="tx1"/>
                </a:solidFill>
                <a:latin typeface="Times New Roman" pitchFamily="18" charset="0"/>
              </a:defRPr>
            </a:lvl9pPr>
          </a:lstStyle>
          <a:p>
            <a:r>
              <a:rPr lang="en-US" sz="1200" b="0"/>
              <a:t>Page </a:t>
            </a:r>
            <a:fld id="{F42C4005-3F5F-4665-98E2-E69A7869924E}" type="slidenum">
              <a:rPr lang="en-US" sz="1200" b="0"/>
              <a:pPr/>
              <a:t>23</a:t>
            </a:fld>
            <a:endParaRPr lang="en-US" sz="1200" b="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xfrm>
            <a:off x="665164" y="95706"/>
            <a:ext cx="1041952"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351">
              <a:defRPr sz="2400" b="1">
                <a:solidFill>
                  <a:schemeClr val="tx1"/>
                </a:solidFill>
                <a:latin typeface="Times New Roman" pitchFamily="18" charset="0"/>
              </a:defRPr>
            </a:lvl1pPr>
            <a:lvl2pPr marL="740424" indent="-284778" defTabSz="941351">
              <a:defRPr sz="2400" b="1">
                <a:solidFill>
                  <a:schemeClr val="tx1"/>
                </a:solidFill>
                <a:latin typeface="Times New Roman" pitchFamily="18" charset="0"/>
              </a:defRPr>
            </a:lvl2pPr>
            <a:lvl3pPr marL="1139114" indent="-227823" defTabSz="941351">
              <a:defRPr sz="2400" b="1">
                <a:solidFill>
                  <a:schemeClr val="tx1"/>
                </a:solidFill>
                <a:latin typeface="Times New Roman" pitchFamily="18" charset="0"/>
              </a:defRPr>
            </a:lvl3pPr>
            <a:lvl4pPr marL="1594759" indent="-227823" defTabSz="941351">
              <a:defRPr sz="2400" b="1">
                <a:solidFill>
                  <a:schemeClr val="tx1"/>
                </a:solidFill>
                <a:latin typeface="Times New Roman" pitchFamily="18" charset="0"/>
              </a:defRPr>
            </a:lvl4pPr>
            <a:lvl5pPr marL="2050405" indent="-227823" defTabSz="941351">
              <a:defRPr sz="2400" b="1">
                <a:solidFill>
                  <a:schemeClr val="tx1"/>
                </a:solidFill>
                <a:latin typeface="Times New Roman" pitchFamily="18" charset="0"/>
              </a:defRPr>
            </a:lvl5pPr>
            <a:lvl6pPr marL="2506050" indent="-227823" defTabSz="941351" fontAlgn="base">
              <a:spcBef>
                <a:spcPct val="0"/>
              </a:spcBef>
              <a:spcAft>
                <a:spcPct val="0"/>
              </a:spcAft>
              <a:defRPr sz="2400" b="1">
                <a:solidFill>
                  <a:schemeClr val="tx1"/>
                </a:solidFill>
                <a:latin typeface="Times New Roman" pitchFamily="18" charset="0"/>
              </a:defRPr>
            </a:lvl6pPr>
            <a:lvl7pPr marL="2961696" indent="-227823" defTabSz="941351" fontAlgn="base">
              <a:spcBef>
                <a:spcPct val="0"/>
              </a:spcBef>
              <a:spcAft>
                <a:spcPct val="0"/>
              </a:spcAft>
              <a:defRPr sz="2400" b="1">
                <a:solidFill>
                  <a:schemeClr val="tx1"/>
                </a:solidFill>
                <a:latin typeface="Times New Roman" pitchFamily="18" charset="0"/>
              </a:defRPr>
            </a:lvl7pPr>
            <a:lvl8pPr marL="3417341" indent="-227823" defTabSz="941351" fontAlgn="base">
              <a:spcBef>
                <a:spcPct val="0"/>
              </a:spcBef>
              <a:spcAft>
                <a:spcPct val="0"/>
              </a:spcAft>
              <a:defRPr sz="2400" b="1">
                <a:solidFill>
                  <a:schemeClr val="tx1"/>
                </a:solidFill>
                <a:latin typeface="Times New Roman" pitchFamily="18" charset="0"/>
              </a:defRPr>
            </a:lvl8pPr>
            <a:lvl9pPr marL="3872987" indent="-227823" defTabSz="941351" fontAlgn="base">
              <a:spcBef>
                <a:spcPct val="0"/>
              </a:spcBef>
              <a:spcAft>
                <a:spcPct val="0"/>
              </a:spcAft>
              <a:defRPr sz="2400" b="1">
                <a:solidFill>
                  <a:schemeClr val="tx1"/>
                </a:solidFill>
                <a:latin typeface="Times New Roman" pitchFamily="18" charset="0"/>
              </a:defRPr>
            </a:lvl9pPr>
          </a:lstStyle>
          <a:p>
            <a:r>
              <a:rPr lang="en-US" sz="1400" smtClean="0"/>
              <a:t>January 2013</a:t>
            </a:r>
            <a:endParaRPr lang="en-US" sz="1400"/>
          </a:p>
        </p:txBody>
      </p:sp>
      <p:sp>
        <p:nvSpPr>
          <p:cNvPr id="72706" name="Slide Image Placeholder 1"/>
          <p:cNvSpPr>
            <a:spLocks noGrp="1" noRot="1" noChangeAspect="1" noTextEdit="1"/>
          </p:cNvSpPr>
          <p:nvPr>
            <p:ph type="sldImg"/>
          </p:nvPr>
        </p:nvSpPr>
        <p:spPr>
          <a:xfrm>
            <a:off x="1208088" y="704850"/>
            <a:ext cx="4637087" cy="3478213"/>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93830"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351">
              <a:defRPr sz="2400" b="1">
                <a:solidFill>
                  <a:schemeClr val="tx1"/>
                </a:solidFill>
                <a:latin typeface="Times New Roman" pitchFamily="18" charset="0"/>
              </a:defRPr>
            </a:lvl1pPr>
            <a:lvl2pPr marL="740424" indent="-284778" defTabSz="941351">
              <a:defRPr sz="2400" b="1">
                <a:solidFill>
                  <a:schemeClr val="tx1"/>
                </a:solidFill>
                <a:latin typeface="Times New Roman" pitchFamily="18" charset="0"/>
              </a:defRPr>
            </a:lvl2pPr>
            <a:lvl3pPr marL="1139114" indent="-227823" defTabSz="941351">
              <a:defRPr sz="2400" b="1">
                <a:solidFill>
                  <a:schemeClr val="tx1"/>
                </a:solidFill>
                <a:latin typeface="Times New Roman" pitchFamily="18" charset="0"/>
              </a:defRPr>
            </a:lvl3pPr>
            <a:lvl4pPr marL="1594759" indent="-227823" defTabSz="941351">
              <a:defRPr sz="2400" b="1">
                <a:solidFill>
                  <a:schemeClr val="tx1"/>
                </a:solidFill>
                <a:latin typeface="Times New Roman" pitchFamily="18" charset="0"/>
              </a:defRPr>
            </a:lvl4pPr>
            <a:lvl5pPr marL="2050405" indent="-227823" defTabSz="941351">
              <a:defRPr sz="2400" b="1">
                <a:solidFill>
                  <a:schemeClr val="tx1"/>
                </a:solidFill>
                <a:latin typeface="Times New Roman" pitchFamily="18" charset="0"/>
              </a:defRPr>
            </a:lvl5pPr>
            <a:lvl6pPr marL="2506050" indent="-227823" defTabSz="941351" fontAlgn="base">
              <a:spcBef>
                <a:spcPct val="0"/>
              </a:spcBef>
              <a:spcAft>
                <a:spcPct val="0"/>
              </a:spcAft>
              <a:defRPr sz="2400" b="1">
                <a:solidFill>
                  <a:schemeClr val="tx1"/>
                </a:solidFill>
                <a:latin typeface="Times New Roman" pitchFamily="18" charset="0"/>
              </a:defRPr>
            </a:lvl6pPr>
            <a:lvl7pPr marL="2961696" indent="-227823" defTabSz="941351" fontAlgn="base">
              <a:spcBef>
                <a:spcPct val="0"/>
              </a:spcBef>
              <a:spcAft>
                <a:spcPct val="0"/>
              </a:spcAft>
              <a:defRPr sz="2400" b="1">
                <a:solidFill>
                  <a:schemeClr val="tx1"/>
                </a:solidFill>
                <a:latin typeface="Times New Roman" pitchFamily="18" charset="0"/>
              </a:defRPr>
            </a:lvl7pPr>
            <a:lvl8pPr marL="3417341" indent="-227823" defTabSz="941351" fontAlgn="base">
              <a:spcBef>
                <a:spcPct val="0"/>
              </a:spcBef>
              <a:spcAft>
                <a:spcPct val="0"/>
              </a:spcAft>
              <a:defRPr sz="2400" b="1">
                <a:solidFill>
                  <a:schemeClr val="tx1"/>
                </a:solidFill>
                <a:latin typeface="Times New Roman" pitchFamily="18" charset="0"/>
              </a:defRPr>
            </a:lvl8pPr>
            <a:lvl9pPr marL="3872987" indent="-227823" defTabSz="941351" fontAlgn="base">
              <a:spcBef>
                <a:spcPct val="0"/>
              </a:spcBef>
              <a:spcAft>
                <a:spcPct val="0"/>
              </a:spcAft>
              <a:defRPr sz="2400" b="1">
                <a:solidFill>
                  <a:schemeClr val="tx1"/>
                </a:solidFill>
                <a:latin typeface="Times New Roman" pitchFamily="18" charset="0"/>
              </a:defRPr>
            </a:lvl9pPr>
          </a:lstStyle>
          <a:p>
            <a:r>
              <a:rPr lang="en-US" sz="1400" smtClean="0"/>
              <a:t>doc.: IEEE 802.11-12/1434r3</a:t>
            </a:r>
            <a:endParaRPr lang="en-US" sz="1400"/>
          </a:p>
        </p:txBody>
      </p:sp>
      <p:sp>
        <p:nvSpPr>
          <p:cNvPr id="72709" name="Date Placeholder 4"/>
          <p:cNvSpPr txBox="1">
            <a:spLocks noGrp="1"/>
          </p:cNvSpPr>
          <p:nvPr/>
        </p:nvSpPr>
        <p:spPr bwMode="auto">
          <a:xfrm>
            <a:off x="665164" y="95706"/>
            <a:ext cx="118910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79579" y="9015413"/>
            <a:ext cx="1810111"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734" indent="-341734" defTabSz="941351">
              <a:defRPr sz="2400" b="1">
                <a:solidFill>
                  <a:schemeClr val="tx1"/>
                </a:solidFill>
                <a:latin typeface="Times New Roman" pitchFamily="18" charset="0"/>
              </a:defRPr>
            </a:lvl1pPr>
            <a:lvl2pPr marL="740424" indent="-284778" defTabSz="941351">
              <a:defRPr sz="2400" b="1">
                <a:solidFill>
                  <a:schemeClr val="tx1"/>
                </a:solidFill>
                <a:latin typeface="Times New Roman" pitchFamily="18" charset="0"/>
              </a:defRPr>
            </a:lvl2pPr>
            <a:lvl3pPr marL="1139114" indent="-227823" defTabSz="941351">
              <a:defRPr sz="2400" b="1">
                <a:solidFill>
                  <a:schemeClr val="tx1"/>
                </a:solidFill>
                <a:latin typeface="Times New Roman" pitchFamily="18" charset="0"/>
              </a:defRPr>
            </a:lvl3pPr>
            <a:lvl4pPr marL="1594759" indent="-227823" defTabSz="941351">
              <a:defRPr sz="2400" b="1">
                <a:solidFill>
                  <a:schemeClr val="tx1"/>
                </a:solidFill>
                <a:latin typeface="Times New Roman" pitchFamily="18" charset="0"/>
              </a:defRPr>
            </a:lvl4pPr>
            <a:lvl5pPr marL="458810" defTabSz="941351">
              <a:defRPr sz="2400" b="1">
                <a:solidFill>
                  <a:schemeClr val="tx1"/>
                </a:solidFill>
                <a:latin typeface="Times New Roman" pitchFamily="18" charset="0"/>
              </a:defRPr>
            </a:lvl5pPr>
            <a:lvl6pPr marL="914455" defTabSz="941351" fontAlgn="base">
              <a:spcBef>
                <a:spcPct val="0"/>
              </a:spcBef>
              <a:spcAft>
                <a:spcPct val="0"/>
              </a:spcAft>
              <a:defRPr sz="2400" b="1">
                <a:solidFill>
                  <a:schemeClr val="tx1"/>
                </a:solidFill>
                <a:latin typeface="Times New Roman" pitchFamily="18" charset="0"/>
              </a:defRPr>
            </a:lvl6pPr>
            <a:lvl7pPr marL="1370101" defTabSz="941351" fontAlgn="base">
              <a:spcBef>
                <a:spcPct val="0"/>
              </a:spcBef>
              <a:spcAft>
                <a:spcPct val="0"/>
              </a:spcAft>
              <a:defRPr sz="2400" b="1">
                <a:solidFill>
                  <a:schemeClr val="tx1"/>
                </a:solidFill>
                <a:latin typeface="Times New Roman" pitchFamily="18" charset="0"/>
              </a:defRPr>
            </a:lvl7pPr>
            <a:lvl8pPr marL="1825746" defTabSz="941351" fontAlgn="base">
              <a:spcBef>
                <a:spcPct val="0"/>
              </a:spcBef>
              <a:spcAft>
                <a:spcPct val="0"/>
              </a:spcAft>
              <a:defRPr sz="2400" b="1">
                <a:solidFill>
                  <a:schemeClr val="tx1"/>
                </a:solidFill>
                <a:latin typeface="Times New Roman" pitchFamily="18" charset="0"/>
              </a:defRPr>
            </a:lvl8pPr>
            <a:lvl9pPr marL="2281392" defTabSz="941351" fontAlgn="base">
              <a:spcBef>
                <a:spcPct val="0"/>
              </a:spcBef>
              <a:spcAft>
                <a:spcPct val="0"/>
              </a:spcAft>
              <a:defRPr sz="2400" b="1">
                <a:solidFill>
                  <a:schemeClr val="tx1"/>
                </a:solidFill>
                <a:latin typeface="Times New Roman" pitchFamily="18" charset="0"/>
              </a:defRPr>
            </a:lvl9pPr>
          </a:lstStyle>
          <a:p>
            <a:pPr lvl="4"/>
            <a:r>
              <a:rPr lang="en-US" sz="1200" b="0"/>
              <a:t>Andrew Myles, Cisco</a:t>
            </a:r>
          </a:p>
        </p:txBody>
      </p:sp>
      <p:sp>
        <p:nvSpPr>
          <p:cNvPr id="72711" name="Slide Number Placeholder 6"/>
          <p:cNvSpPr>
            <a:spLocks noGrp="1"/>
          </p:cNvSpPr>
          <p:nvPr>
            <p:ph type="sldNum" sz="quarter" idx="5"/>
          </p:nvPr>
        </p:nvSpPr>
        <p:spPr>
          <a:xfrm>
            <a:off x="3383712" y="9015413"/>
            <a:ext cx="415178"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351">
              <a:defRPr sz="2400" b="1">
                <a:solidFill>
                  <a:schemeClr val="tx1"/>
                </a:solidFill>
                <a:latin typeface="Times New Roman" pitchFamily="18" charset="0"/>
              </a:defRPr>
            </a:lvl1pPr>
            <a:lvl2pPr marL="740424" indent="-284778" defTabSz="941351">
              <a:defRPr sz="2400" b="1">
                <a:solidFill>
                  <a:schemeClr val="tx1"/>
                </a:solidFill>
                <a:latin typeface="Times New Roman" pitchFamily="18" charset="0"/>
              </a:defRPr>
            </a:lvl2pPr>
            <a:lvl3pPr marL="1139114" indent="-227823" defTabSz="941351">
              <a:defRPr sz="2400" b="1">
                <a:solidFill>
                  <a:schemeClr val="tx1"/>
                </a:solidFill>
                <a:latin typeface="Times New Roman" pitchFamily="18" charset="0"/>
              </a:defRPr>
            </a:lvl3pPr>
            <a:lvl4pPr marL="1594759" indent="-227823" defTabSz="941351">
              <a:defRPr sz="2400" b="1">
                <a:solidFill>
                  <a:schemeClr val="tx1"/>
                </a:solidFill>
                <a:latin typeface="Times New Roman" pitchFamily="18" charset="0"/>
              </a:defRPr>
            </a:lvl4pPr>
            <a:lvl5pPr marL="2050405" indent="-227823" defTabSz="941351">
              <a:defRPr sz="2400" b="1">
                <a:solidFill>
                  <a:schemeClr val="tx1"/>
                </a:solidFill>
                <a:latin typeface="Times New Roman" pitchFamily="18" charset="0"/>
              </a:defRPr>
            </a:lvl5pPr>
            <a:lvl6pPr marL="2506050" indent="-227823" defTabSz="941351" fontAlgn="base">
              <a:spcBef>
                <a:spcPct val="0"/>
              </a:spcBef>
              <a:spcAft>
                <a:spcPct val="0"/>
              </a:spcAft>
              <a:defRPr sz="2400" b="1">
                <a:solidFill>
                  <a:schemeClr val="tx1"/>
                </a:solidFill>
                <a:latin typeface="Times New Roman" pitchFamily="18" charset="0"/>
              </a:defRPr>
            </a:lvl6pPr>
            <a:lvl7pPr marL="2961696" indent="-227823" defTabSz="941351" fontAlgn="base">
              <a:spcBef>
                <a:spcPct val="0"/>
              </a:spcBef>
              <a:spcAft>
                <a:spcPct val="0"/>
              </a:spcAft>
              <a:defRPr sz="2400" b="1">
                <a:solidFill>
                  <a:schemeClr val="tx1"/>
                </a:solidFill>
                <a:latin typeface="Times New Roman" pitchFamily="18" charset="0"/>
              </a:defRPr>
            </a:lvl7pPr>
            <a:lvl8pPr marL="3417341" indent="-227823" defTabSz="941351" fontAlgn="base">
              <a:spcBef>
                <a:spcPct val="0"/>
              </a:spcBef>
              <a:spcAft>
                <a:spcPct val="0"/>
              </a:spcAft>
              <a:defRPr sz="2400" b="1">
                <a:solidFill>
                  <a:schemeClr val="tx1"/>
                </a:solidFill>
                <a:latin typeface="Times New Roman" pitchFamily="18" charset="0"/>
              </a:defRPr>
            </a:lvl8pPr>
            <a:lvl9pPr marL="3872987" indent="-227823" defTabSz="941351" fontAlgn="base">
              <a:spcBef>
                <a:spcPct val="0"/>
              </a:spcBef>
              <a:spcAft>
                <a:spcPct val="0"/>
              </a:spcAft>
              <a:defRPr sz="2400" b="1">
                <a:solidFill>
                  <a:schemeClr val="tx1"/>
                </a:solidFill>
                <a:latin typeface="Times New Roman" pitchFamily="18" charset="0"/>
              </a:defRPr>
            </a:lvl9pPr>
          </a:lstStyle>
          <a:p>
            <a:r>
              <a:rPr lang="en-US" sz="1200" b="0"/>
              <a:t>Page </a:t>
            </a:r>
            <a:fld id="{D6082DD4-69D3-49C5-BA88-19B4AF142FF5}" type="slidenum">
              <a:rPr lang="en-US" sz="1200" b="0"/>
              <a:pPr/>
              <a:t>24</a:t>
            </a:fld>
            <a:endParaRPr lang="en-US" sz="1200" b="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802.11-12/1434r3</a:t>
            </a:r>
            <a:endParaRPr lang="en-US"/>
          </a:p>
        </p:txBody>
      </p:sp>
      <p:sp>
        <p:nvSpPr>
          <p:cNvPr id="5" name="Date Placeholder 4"/>
          <p:cNvSpPr>
            <a:spLocks noGrp="1"/>
          </p:cNvSpPr>
          <p:nvPr>
            <p:ph type="dt" idx="11"/>
          </p:nvPr>
        </p:nvSpPr>
        <p:spPr>
          <a:xfrm>
            <a:off x="665164" y="95706"/>
            <a:ext cx="1041952" cy="215444"/>
          </a:xfrm>
        </p:spPr>
        <p:txBody>
          <a:bodyPr/>
          <a:lstStyle/>
          <a:p>
            <a:pPr>
              <a:defRPr/>
            </a:pPr>
            <a:r>
              <a:rPr lang="en-US" smtClean="0"/>
              <a:t>January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83710" y="9015413"/>
            <a:ext cx="415178" cy="184666"/>
          </a:xfrm>
        </p:spPr>
        <p:txBody>
          <a:bodyPr/>
          <a:lstStyle/>
          <a:p>
            <a:pPr>
              <a:defRPr/>
            </a:pPr>
            <a:r>
              <a:rPr lang="en-US" smtClean="0"/>
              <a:t>Page </a:t>
            </a:r>
            <a:fld id="{ABB55A41-2363-4FF7-B4E6-5952201265BE}" type="slidenum">
              <a:rPr lang="en-US" smtClean="0"/>
              <a:pPr>
                <a:defRPr/>
              </a:pPr>
              <a:t>25</a:t>
            </a:fld>
            <a:endParaRPr lang="en-US"/>
          </a:p>
        </p:txBody>
      </p:sp>
    </p:spTree>
    <p:extLst>
      <p:ext uri="{BB962C8B-B14F-4D97-AF65-F5344CB8AC3E}">
        <p14:creationId xmlns:p14="http://schemas.microsoft.com/office/powerpoint/2010/main" val="380576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EAEAD36-1DF0-4BD8-97EF-26BDB0C08C35}" type="slidenum">
              <a:rPr lang="en-US"/>
              <a:pPr>
                <a:defRPr/>
              </a:pPr>
              <a:t>‹#›</a:t>
            </a:fld>
            <a:endParaRPr lang="en-US"/>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January 2013</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smtClean="0"/>
              <a:t>Bruce Kraemer (Marvell)</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ACB99B2B-AF85-4893-959A-4850BB080594}" type="slidenum">
              <a:rPr lang="en-US"/>
              <a:pPr>
                <a:defRPr/>
              </a:pPr>
              <a:t>‹#›</a:t>
            </a:fld>
            <a:endParaRPr lang="en-US"/>
          </a:p>
        </p:txBody>
      </p:sp>
      <p:sp>
        <p:nvSpPr>
          <p:cNvPr id="1031" name="Rectangle 7"/>
          <p:cNvSpPr>
            <a:spLocks noChangeArrowheads="1"/>
          </p:cNvSpPr>
          <p:nvPr/>
        </p:nvSpPr>
        <p:spPr bwMode="auto">
          <a:xfrm>
            <a:off x="5134545" y="332601"/>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802.11-13/0171r0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11/Rules/rules.shtml" TargetMode="External"/><Relationship Id="rId5" Type="http://schemas.openxmlformats.org/officeDocument/2006/relationships/hyperlink" Target="https://mentor.ieee.org/802.11/documents?is_dcn=2&amp;is_year=2009" TargetMode="External"/><Relationship Id="rId4" Type="http://schemas.openxmlformats.org/officeDocument/2006/relationships/hyperlink" Target="http://grouper.ieee.org/groups/802/PNP/approved/IEEE_802_LMSC_WG_PandP_approved_120604-v1.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ieee802.org/11/Meetings/Meeting_Plan.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newcenturyhotel.com.cn/indexen.html" TargetMode="Externa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11/Rules/rules.shtml" TargetMode="External"/><Relationship Id="rId5" Type="http://schemas.openxmlformats.org/officeDocument/2006/relationships/hyperlink" Target="https://mentor.ieee.org/802.11/documents?is_dcn=2&amp;is_year=2009" TargetMode="External"/><Relationship Id="rId4" Type="http://schemas.openxmlformats.org/officeDocument/2006/relationships/hyperlink" Target="http://grouper.ieee.org/groups/802/PNP/approved/IEEE_802_LMSC_WG_PandP_approved_120604-v1.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WG11 Plenary - Supplementary Information - September 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2012-09-21</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127836" y="5672783"/>
            <a:ext cx="893578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the 802.11 Beijing interim meeting </a:t>
            </a:r>
            <a:r>
              <a:rPr lang="en-US" sz="1600" dirty="0"/>
              <a:t>– </a:t>
            </a:r>
            <a:r>
              <a:rPr lang="en-US" sz="1600" dirty="0" smtClean="0"/>
              <a:t>September 2012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a:p>
        </p:txBody>
      </p:sp>
      <p:graphicFrame>
        <p:nvGraphicFramePr>
          <p:cNvPr id="2" name="Object 1"/>
          <p:cNvGraphicFramePr>
            <a:graphicFrameLocks noChangeAspect="1"/>
          </p:cNvGraphicFramePr>
          <p:nvPr>
            <p:extLst>
              <p:ext uri="{D42A27DB-BD31-4B8C-83A1-F6EECF244321}">
                <p14:modId xmlns:p14="http://schemas.microsoft.com/office/powerpoint/2010/main" val="5612169"/>
              </p:ext>
            </p:extLst>
          </p:nvPr>
        </p:nvGraphicFramePr>
        <p:xfrm>
          <a:off x="533400" y="2246924"/>
          <a:ext cx="7721600" cy="2590800"/>
        </p:xfrm>
        <a:graphic>
          <a:graphicData uri="http://schemas.openxmlformats.org/presentationml/2006/ole">
            <mc:AlternateContent xmlns:mc="http://schemas.openxmlformats.org/markup-compatibility/2006">
              <mc:Choice xmlns:v="urn:schemas-microsoft-com:vml" Requires="v">
                <p:oleObj spid="_x0000_s1114" name="Document" r:id="rId4" imgW="8278267" imgH="2779627" progId="Word.Document.8">
                  <p:embed/>
                </p:oleObj>
              </mc:Choice>
              <mc:Fallback>
                <p:oleObj name="Document" r:id="rId4" imgW="8278267" imgH="2779627" progId="Word.Document.8">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246924"/>
                        <a:ext cx="7721600" cy="2590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
        <p:nvSpPr>
          <p:cNvPr id="7" name="Text Box 4"/>
          <p:cNvSpPr txBox="1">
            <a:spLocks noChangeArrowheads="1"/>
          </p:cNvSpPr>
          <p:nvPr/>
        </p:nvSpPr>
        <p:spPr bwMode="auto">
          <a:xfrm>
            <a:off x="429588" y="521783"/>
            <a:ext cx="3038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3.5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063914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44484"/>
          </a:xfrm>
        </p:spPr>
        <p:txBody>
          <a:bodyPr/>
          <a:lstStyle/>
          <a:p>
            <a:r>
              <a:rPr lang="en-US" dirty="0" smtClean="0"/>
              <a:t>Roll Call of Attendees</a:t>
            </a:r>
            <a:endParaRPr lang="en-US" dirty="0"/>
          </a:p>
        </p:txBody>
      </p:sp>
      <p:sp>
        <p:nvSpPr>
          <p:cNvPr id="3" name="Content Placeholder 2"/>
          <p:cNvSpPr>
            <a:spLocks noGrp="1"/>
          </p:cNvSpPr>
          <p:nvPr>
            <p:ph idx="1"/>
          </p:nvPr>
        </p:nvSpPr>
        <p:spPr/>
        <p:txBody>
          <a:bodyPr/>
          <a:lstStyle/>
          <a:p>
            <a:r>
              <a:rPr lang="en-US" sz="3200" dirty="0" smtClean="0"/>
              <a:t>Introduction of meeting attendees</a:t>
            </a:r>
          </a:p>
          <a:p>
            <a:r>
              <a:rPr lang="en-US" sz="3200" dirty="0" smtClean="0"/>
              <a:t>Photographs with name tags</a:t>
            </a:r>
          </a:p>
          <a:p>
            <a:r>
              <a:rPr lang="en-US" sz="3200" dirty="0" smtClean="0"/>
              <a:t>Plan to post on 802.11 website</a:t>
            </a:r>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
        <p:nvSpPr>
          <p:cNvPr id="7" name="Text Box 4"/>
          <p:cNvSpPr txBox="1">
            <a:spLocks noChangeArrowheads="1"/>
          </p:cNvSpPr>
          <p:nvPr/>
        </p:nvSpPr>
        <p:spPr bwMode="auto">
          <a:xfrm>
            <a:off x="232803" y="521783"/>
            <a:ext cx="34317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4.1, 4.2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215106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January 2013</a:t>
            </a:r>
            <a:endParaRPr lang="en-US"/>
          </a:p>
        </p:txBody>
      </p:sp>
      <p:sp>
        <p:nvSpPr>
          <p:cNvPr id="8195" name="Footer Placeholder 4"/>
          <p:cNvSpPr>
            <a:spLocks noGrp="1"/>
          </p:cNvSpPr>
          <p:nvPr>
            <p:ph type="ftr" sz="quarter" idx="11"/>
          </p:nvPr>
        </p:nvSpPr>
        <p:spPr>
          <a:noFill/>
        </p:spPr>
        <p:txBody>
          <a:bodyPr/>
          <a:lstStyle/>
          <a:p>
            <a:r>
              <a:rPr lang="en-US" smtClean="0"/>
              <a:t>Bruce Kraemer (Marvell)</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12</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2000" dirty="0" smtClean="0"/>
              <a:t>(effective 20 July, 2012), </a:t>
            </a:r>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r>
              <a:rPr lang="en-US" sz="2000" dirty="0" smtClean="0"/>
              <a:t> (effective 16 March, 2012) </a:t>
            </a:r>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r>
              <a:rPr lang="en-US" sz="2000" dirty="0" smtClean="0"/>
              <a:t> </a:t>
            </a:r>
            <a:r>
              <a:rPr lang="en-US" sz="1600" dirty="0" smtClean="0"/>
              <a:t>(Effective July 20, 2012)</a:t>
            </a:r>
          </a:p>
          <a:p>
            <a:pPr lvl="1"/>
            <a:r>
              <a:rPr lang="en-US" sz="1800" dirty="0" smtClean="0">
                <a:hlinkClick r:id="rId5"/>
              </a:rPr>
              <a:t>https://mentor.ieee.org/802.11/documents?is_dcn=2&amp;is_year=2009</a:t>
            </a:r>
            <a:endParaRPr lang="en-US" sz="1800" dirty="0" smtClean="0"/>
          </a:p>
          <a:p>
            <a:pPr lvl="1"/>
            <a:endParaRPr lang="en-US" sz="1800" dirty="0" smtClean="0"/>
          </a:p>
          <a:p>
            <a:pPr>
              <a:buFontTx/>
              <a:buNone/>
            </a:pPr>
            <a:r>
              <a:rPr lang="en-US" sz="2000" dirty="0" smtClean="0"/>
              <a:t>Policies and Procedures hierarchy</a:t>
            </a:r>
          </a:p>
          <a:p>
            <a:pPr lvl="1"/>
            <a:r>
              <a:rPr lang="en-US" sz="1800" dirty="0" smtClean="0">
                <a:hlinkClick r:id="rId6"/>
              </a:rPr>
              <a:t>http://www.ieee802.org/11/Rules/rules.shtml</a:t>
            </a:r>
            <a:endParaRPr lang="en-US" sz="1800" dirty="0" smtClean="0"/>
          </a:p>
          <a:p>
            <a:pPr lvl="1"/>
            <a:endParaRPr lang="en-US" sz="1800" dirty="0" smtClean="0"/>
          </a:p>
        </p:txBody>
      </p:sp>
      <p:sp>
        <p:nvSpPr>
          <p:cNvPr id="7" name="Text Box 4"/>
          <p:cNvSpPr txBox="1">
            <a:spLocks noChangeArrowheads="1"/>
          </p:cNvSpPr>
          <p:nvPr/>
        </p:nvSpPr>
        <p:spPr bwMode="auto">
          <a:xfrm>
            <a:off x="444401" y="521783"/>
            <a:ext cx="30085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4.5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40588536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31024"/>
            <a:ext cx="7772400" cy="821575"/>
          </a:xfrm>
        </p:spPr>
        <p:txBody>
          <a:bodyPr/>
          <a:lstStyle/>
          <a:p>
            <a:r>
              <a:rPr lang="en-US" dirty="0" smtClean="0"/>
              <a:t>First Meeting Orientation</a:t>
            </a:r>
            <a:endParaRPr lang="en-US" dirty="0"/>
          </a:p>
        </p:txBody>
      </p:sp>
      <p:sp>
        <p:nvSpPr>
          <p:cNvPr id="3" name="Content Placeholder 2"/>
          <p:cNvSpPr>
            <a:spLocks noGrp="1"/>
          </p:cNvSpPr>
          <p:nvPr>
            <p:ph idx="1"/>
          </p:nvPr>
        </p:nvSpPr>
        <p:spPr>
          <a:xfrm>
            <a:off x="474856" y="1981200"/>
            <a:ext cx="7983344" cy="2391295"/>
          </a:xfrm>
        </p:spPr>
        <p:txBody>
          <a:bodyPr/>
          <a:lstStyle/>
          <a:p>
            <a:r>
              <a:rPr lang="en-US" sz="3200" dirty="0" smtClean="0"/>
              <a:t>Please refer to document 11-12-0628r1</a:t>
            </a:r>
            <a:endParaRPr lang="en-US" sz="3200"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13</a:t>
            </a:fld>
            <a:endParaRPr lang="en-US"/>
          </a:p>
        </p:txBody>
      </p:sp>
      <p:sp>
        <p:nvSpPr>
          <p:cNvPr id="7" name="Text Box 4"/>
          <p:cNvSpPr txBox="1">
            <a:spLocks noChangeArrowheads="1"/>
          </p:cNvSpPr>
          <p:nvPr/>
        </p:nvSpPr>
        <p:spPr bwMode="auto">
          <a:xfrm>
            <a:off x="474856" y="521783"/>
            <a:ext cx="29476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4.6</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3345751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14</a:t>
            </a:fld>
            <a:endParaRPr lang="en-US" sz="1200" b="0" smtClean="0"/>
          </a:p>
        </p:txBody>
      </p:sp>
      <p:sp>
        <p:nvSpPr>
          <p:cNvPr id="40964" name="Rectangle 2"/>
          <p:cNvSpPr>
            <a:spLocks noGrp="1" noChangeArrowheads="1"/>
          </p:cNvSpPr>
          <p:nvPr>
            <p:ph type="title"/>
          </p:nvPr>
        </p:nvSpPr>
        <p:spPr/>
        <p:txBody>
          <a:bodyPr/>
          <a:lstStyle/>
          <a:p>
            <a:r>
              <a:rPr lang="en-US" dirty="0" smtClean="0"/>
              <a:t>802.1 Architecture Document</a:t>
            </a:r>
          </a:p>
        </p:txBody>
      </p:sp>
      <p:sp>
        <p:nvSpPr>
          <p:cNvPr id="40966" name="Text Box 4"/>
          <p:cNvSpPr txBox="1">
            <a:spLocks noChangeArrowheads="1"/>
          </p:cNvSpPr>
          <p:nvPr/>
        </p:nvSpPr>
        <p:spPr bwMode="auto">
          <a:xfrm>
            <a:off x="-66652" y="617538"/>
            <a:ext cx="40464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4.10</a:t>
            </a:r>
          </a:p>
        </p:txBody>
      </p:sp>
      <p:sp>
        <p:nvSpPr>
          <p:cNvPr id="2" name="Content Placeholder 1"/>
          <p:cNvSpPr>
            <a:spLocks noGrp="1"/>
          </p:cNvSpPr>
          <p:nvPr>
            <p:ph idx="1"/>
          </p:nvPr>
        </p:nvSpPr>
        <p:spPr/>
        <p:txBody>
          <a:bodyPr/>
          <a:lstStyle/>
          <a:p>
            <a:r>
              <a:rPr lang="en-GB" dirty="0" smtClean="0"/>
              <a:t>D1.6 </a:t>
            </a:r>
            <a:r>
              <a:rPr lang="en-GB" dirty="0" smtClean="0"/>
              <a:t>of the P802 is latest version</a:t>
            </a:r>
          </a:p>
          <a:p>
            <a:r>
              <a:rPr lang="en-GB" dirty="0" smtClean="0"/>
              <a:t>This is moving to Sponsor Ballot</a:t>
            </a:r>
            <a:endParaRPr lang="en-GB" baseline="0" dirty="0" smtClean="0"/>
          </a:p>
          <a:p>
            <a:endParaRPr lang="en-GB" dirty="0"/>
          </a:p>
          <a:p>
            <a:endParaRPr lang="en-GB" baseline="0" dirty="0" smtClean="0"/>
          </a:p>
          <a:p>
            <a:pPr lvl="1"/>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802.24</a:t>
            </a:r>
            <a:r>
              <a:rPr lang="en-GB" baseline="0" dirty="0" smtClean="0"/>
              <a:t> – Smart Grid WG</a:t>
            </a:r>
            <a:endParaRPr lang="en-GB" dirty="0"/>
          </a:p>
        </p:txBody>
      </p:sp>
      <p:sp>
        <p:nvSpPr>
          <p:cNvPr id="3" name="Content Placeholder 2"/>
          <p:cNvSpPr>
            <a:spLocks noGrp="1"/>
          </p:cNvSpPr>
          <p:nvPr>
            <p:ph idx="1"/>
          </p:nvPr>
        </p:nvSpPr>
        <p:spPr/>
        <p:txBody>
          <a:bodyPr/>
          <a:lstStyle/>
          <a:p>
            <a:r>
              <a:rPr lang="en-GB" dirty="0" smtClean="0"/>
              <a:t>One ad-hoc meeting will be held</a:t>
            </a:r>
          </a:p>
          <a:p>
            <a:r>
              <a:rPr lang="en-GB" dirty="0" smtClean="0"/>
              <a:t>Tuesday</a:t>
            </a:r>
            <a:r>
              <a:rPr lang="en-GB" baseline="0" dirty="0" smtClean="0"/>
              <a:t> 2012-09-18, </a:t>
            </a:r>
            <a:r>
              <a:rPr lang="en-GB" dirty="0" smtClean="0"/>
              <a:t>16:00-18:00</a:t>
            </a:r>
          </a:p>
          <a:p>
            <a:endParaRPr lang="en-GB" dirty="0"/>
          </a:p>
          <a:p>
            <a:r>
              <a:rPr lang="en-GB" dirty="0"/>
              <a:t>The agenda will be to review action items from July and prepare for our first official meeting during the November plenary</a:t>
            </a:r>
            <a:r>
              <a:rPr lang="en-GB" dirty="0" smtClean="0"/>
              <a:t>.</a:t>
            </a:r>
          </a:p>
          <a:p>
            <a:endParaRPr lang="en-GB" dirty="0"/>
          </a:p>
          <a:p>
            <a:r>
              <a:rPr lang="en-GB" dirty="0" smtClean="0"/>
              <a:t>Meeting set up in IMAT so that attendance credit can be claimed for 802.11. </a:t>
            </a:r>
            <a:endParaRPr lang="en-GB"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15</a:t>
            </a:fld>
            <a:endParaRPr lang="en-US"/>
          </a:p>
        </p:txBody>
      </p:sp>
      <p:sp>
        <p:nvSpPr>
          <p:cNvPr id="7" name="Text Box 4"/>
          <p:cNvSpPr txBox="1">
            <a:spLocks noChangeArrowheads="1"/>
          </p:cNvSpPr>
          <p:nvPr/>
        </p:nvSpPr>
        <p:spPr bwMode="auto">
          <a:xfrm>
            <a:off x="-66652" y="617538"/>
            <a:ext cx="40464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4.10</a:t>
            </a:r>
          </a:p>
        </p:txBody>
      </p:sp>
    </p:spTree>
    <p:extLst>
      <p:ext uri="{BB962C8B-B14F-4D97-AF65-F5344CB8AC3E}">
        <p14:creationId xmlns:p14="http://schemas.microsoft.com/office/powerpoint/2010/main" val="399342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16</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March 2013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defRPr/>
            </a:pPr>
            <a:r>
              <a:rPr lang="en-US" dirty="0" smtClean="0"/>
              <a:t>Begin Sponsor Ballot</a:t>
            </a:r>
          </a:p>
          <a:p>
            <a:pPr lvl="1">
              <a:spcBef>
                <a:spcPts val="0"/>
              </a:spcBef>
              <a:defRPr/>
            </a:pPr>
            <a:r>
              <a:rPr lang="en-US" dirty="0"/>
              <a:t>Conditional approval for </a:t>
            </a:r>
            <a:r>
              <a:rPr lang="en-US" dirty="0" smtClean="0"/>
              <a:t>AC  - Open Sponsor Ballot Group formation</a:t>
            </a:r>
            <a:endParaRPr lang="en-US" dirty="0"/>
          </a:p>
          <a:p>
            <a:pPr>
              <a:spcBef>
                <a:spcPts val="0"/>
              </a:spcBef>
              <a:defRPr/>
            </a:pPr>
            <a:r>
              <a:rPr lang="en-US" dirty="0" smtClean="0"/>
              <a:t>Requests to submit to RevCom?</a:t>
            </a:r>
          </a:p>
          <a:p>
            <a:pPr lvl="1">
              <a:spcBef>
                <a:spcPts val="0"/>
              </a:spcBef>
              <a:defRPr/>
            </a:pPr>
            <a:r>
              <a:rPr lang="en-US" dirty="0"/>
              <a:t>x</a:t>
            </a:r>
            <a:endParaRPr lang="en-US" dirty="0" smtClean="0"/>
          </a:p>
          <a:p>
            <a:pPr>
              <a:spcBef>
                <a:spcPts val="0"/>
              </a:spcBef>
              <a:defRPr/>
            </a:pPr>
            <a:r>
              <a:rPr lang="en-US" dirty="0" smtClean="0"/>
              <a:t>New project PAR to NesCom?</a:t>
            </a:r>
          </a:p>
          <a:p>
            <a:pPr lvl="1">
              <a:spcBef>
                <a:spcPts val="0"/>
              </a:spcBef>
              <a:defRPr/>
            </a:pPr>
            <a:r>
              <a:rPr lang="en-US" dirty="0" smtClean="0"/>
              <a:t>x</a:t>
            </a:r>
            <a:endParaRPr lang="en-US" dirty="0"/>
          </a:p>
          <a:p>
            <a:pPr>
              <a:spcBef>
                <a:spcPts val="0"/>
              </a:spcBef>
              <a:defRPr/>
            </a:pPr>
            <a:r>
              <a:rPr lang="en-US" dirty="0" smtClean="0"/>
              <a:t>PAR Extension ?</a:t>
            </a:r>
          </a:p>
          <a:p>
            <a:pPr lvl="1">
              <a:spcBef>
                <a:spcPts val="0"/>
              </a:spcBef>
              <a:defRPr/>
            </a:pPr>
            <a:r>
              <a:rPr lang="en-US" dirty="0" smtClean="0"/>
              <a:t>x</a:t>
            </a:r>
            <a:endParaRPr lang="en-US" dirty="0"/>
          </a:p>
          <a:p>
            <a:pPr>
              <a:spcBef>
                <a:spcPts val="0"/>
              </a:spcBef>
              <a:defRPr/>
            </a:pPr>
            <a:r>
              <a:rPr lang="en-US" dirty="0" smtClean="0"/>
              <a:t>Revision PAR?</a:t>
            </a:r>
            <a:endParaRPr lang="en-US" dirty="0"/>
          </a:p>
          <a:p>
            <a:pPr lvl="1">
              <a:spcBef>
                <a:spcPts val="0"/>
              </a:spcBef>
              <a:defRPr/>
            </a:pPr>
            <a:r>
              <a:rPr lang="en-US" dirty="0"/>
              <a:t>Nothing needed at this time </a:t>
            </a:r>
          </a:p>
          <a:p>
            <a:pPr>
              <a:spcBef>
                <a:spcPts val="0"/>
              </a:spcBef>
              <a:defRPr/>
            </a:pPr>
            <a:r>
              <a:rPr lang="en-US" dirty="0" smtClean="0"/>
              <a:t>Study Group start up?</a:t>
            </a:r>
          </a:p>
          <a:p>
            <a:pPr lvl="1">
              <a:spcBef>
                <a:spcPts val="0"/>
              </a:spcBef>
              <a:defRPr/>
            </a:pPr>
            <a:r>
              <a:rPr lang="en-US" dirty="0" smtClean="0"/>
              <a:t>Depends upon results of WNG meeting</a:t>
            </a:r>
            <a:endParaRPr lang="en-US" dirty="0"/>
          </a:p>
          <a:p>
            <a:pPr>
              <a:spcBef>
                <a:spcPts val="0"/>
              </a:spcBef>
              <a:defRPr/>
            </a:pPr>
            <a:r>
              <a:rPr lang="en-US" dirty="0"/>
              <a:t>Study Group </a:t>
            </a:r>
            <a:r>
              <a:rPr lang="en-US" dirty="0" smtClean="0"/>
              <a:t>extension?</a:t>
            </a:r>
          </a:p>
          <a:p>
            <a:pPr lvl="1">
              <a:spcBef>
                <a:spcPts val="0"/>
              </a:spcBef>
              <a:defRPr/>
            </a:pPr>
            <a:r>
              <a:rPr lang="en-US" dirty="0" smtClean="0"/>
              <a:t>x </a:t>
            </a:r>
            <a:endParaRPr lang="en-US" dirty="0"/>
          </a:p>
          <a:p>
            <a:pPr>
              <a:spcBef>
                <a:spcPts val="0"/>
              </a:spcBef>
              <a:defRPr/>
            </a:pPr>
            <a:r>
              <a:rPr lang="en-US" dirty="0" smtClean="0"/>
              <a:t>Press Release</a:t>
            </a:r>
          </a:p>
          <a:p>
            <a:pPr>
              <a:spcBef>
                <a:spcPts val="0"/>
              </a:spcBef>
              <a:defRPr/>
            </a:pPr>
            <a:endParaRPr lang="en-US" dirty="0" smtClean="0"/>
          </a:p>
          <a:p>
            <a:pPr lvl="1">
              <a:defRPr/>
            </a:pPr>
            <a:endParaRPr lang="en-US"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4.1.15 </a:t>
            </a:r>
            <a:endParaRPr lang="en-US" sz="2000" dirty="0">
              <a:solidFill>
                <a:schemeClr val="tx2"/>
              </a:solidFill>
            </a:endParaRPr>
          </a:p>
        </p:txBody>
      </p:sp>
    </p:spTree>
    <p:extLst>
      <p:ext uri="{BB962C8B-B14F-4D97-AF65-F5344CB8AC3E}">
        <p14:creationId xmlns:p14="http://schemas.microsoft.com/office/powerpoint/2010/main" val="22761882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17</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
        <p:nvSpPr>
          <p:cNvPr id="7" name="TextBox 6"/>
          <p:cNvSpPr txBox="1"/>
          <p:nvPr/>
        </p:nvSpPr>
        <p:spPr>
          <a:xfrm>
            <a:off x="2001044" y="1257300"/>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2" name="TextBox 1"/>
          <p:cNvSpPr txBox="1"/>
          <p:nvPr/>
        </p:nvSpPr>
        <p:spPr>
          <a:xfrm>
            <a:off x="477045" y="2525484"/>
            <a:ext cx="8166403" cy="584775"/>
          </a:xfrm>
          <a:prstGeom prst="rect">
            <a:avLst/>
          </a:prstGeom>
          <a:noFill/>
        </p:spPr>
        <p:txBody>
          <a:bodyPr wrap="none" rtlCol="0">
            <a:spAutoFit/>
          </a:bodyPr>
          <a:lstStyle/>
          <a:p>
            <a:r>
              <a:rPr lang="en-US" sz="3200" dirty="0" smtClean="0"/>
              <a:t>802.11 sponsored tutorial on 5GHz Spectrum </a:t>
            </a:r>
            <a:endParaRPr lang="en-US" sz="3200" dirty="0"/>
          </a:p>
        </p:txBody>
      </p:sp>
    </p:spTree>
    <p:extLst>
      <p:ext uri="{BB962C8B-B14F-4D97-AF65-F5344CB8AC3E}">
        <p14:creationId xmlns:p14="http://schemas.microsoft.com/office/powerpoint/2010/main" val="24243223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Reports</a:t>
            </a:r>
          </a:p>
        </p:txBody>
      </p:sp>
      <p:sp>
        <p:nvSpPr>
          <p:cNvPr id="50178" name="Content Placeholder 2"/>
          <p:cNvSpPr>
            <a:spLocks noGrp="1"/>
          </p:cNvSpPr>
          <p:nvPr>
            <p:ph idx="1"/>
          </p:nvPr>
        </p:nvSpPr>
        <p:spPr>
          <a:xfrm>
            <a:off x="363538" y="1399032"/>
            <a:ext cx="8518525" cy="5129783"/>
          </a:xfrm>
        </p:spPr>
        <p:txBody>
          <a:bodyPr/>
          <a:lstStyle/>
          <a:p>
            <a:r>
              <a:rPr lang="en-US" sz="2800" kern="1200" dirty="0" smtClean="0">
                <a:solidFill>
                  <a:schemeClr val="tx2"/>
                </a:solidFill>
                <a:latin typeface="Times New Roman" pitchFamily="18" charset="0"/>
              </a:rPr>
              <a:t>Membership Summary</a:t>
            </a:r>
          </a:p>
          <a:p>
            <a:r>
              <a:rPr lang="en-US" sz="2800" kern="1200" dirty="0" smtClean="0">
                <a:solidFill>
                  <a:schemeClr val="tx2"/>
                </a:solidFill>
                <a:latin typeface="Times New Roman" pitchFamily="18" charset="0"/>
              </a:rPr>
              <a:t>Refer to Document 11-12-0038r4</a:t>
            </a:r>
            <a:endParaRPr lang="en-GB" sz="2800" b="1" kern="1200" dirty="0">
              <a:solidFill>
                <a:schemeClr val="tx2"/>
              </a:solidFill>
              <a:latin typeface="Times New Roman" pitchFamily="18" charset="0"/>
              <a:ea typeface="+mn-ea"/>
              <a:cs typeface="+mn-cs"/>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18</a:t>
            </a:fld>
            <a:endParaRPr lang="en-US" sz="1200" b="0" smtClean="0"/>
          </a:p>
        </p:txBody>
      </p:sp>
      <p:sp>
        <p:nvSpPr>
          <p:cNvPr id="8" name="Text Box 7"/>
          <p:cNvSpPr txBox="1">
            <a:spLocks noChangeArrowheads="1"/>
          </p:cNvSpPr>
          <p:nvPr/>
        </p:nvSpPr>
        <p:spPr bwMode="auto">
          <a:xfrm>
            <a:off x="57256" y="617538"/>
            <a:ext cx="43863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a:t>
            </a:r>
            <a:r>
              <a:rPr lang="en-US" dirty="0" smtClean="0">
                <a:solidFill>
                  <a:schemeClr val="tx2"/>
                </a:solidFill>
                <a:latin typeface="Tw Cen MT" pitchFamily="34" charset="0"/>
              </a:rPr>
              <a:t>5.1-5.4</a:t>
            </a:r>
            <a:endParaRPr lang="en-US" dirty="0">
              <a:solidFill>
                <a:schemeClr val="tx2"/>
              </a:solidFill>
              <a:latin typeface="Tw Cen MT" pitchFamily="34" charset="0"/>
            </a:endParaRPr>
          </a:p>
        </p:txBody>
      </p:sp>
    </p:spTree>
    <p:extLst>
      <p:ext uri="{BB962C8B-B14F-4D97-AF65-F5344CB8AC3E}">
        <p14:creationId xmlns:p14="http://schemas.microsoft.com/office/powerpoint/2010/main" val="41085119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752300"/>
            <a:ext cx="7772400" cy="852488"/>
          </a:xfrm>
        </p:spPr>
        <p:txBody>
          <a:bodyPr/>
          <a:lstStyle/>
          <a:p>
            <a:r>
              <a:rPr lang="en-US" dirty="0" smtClean="0"/>
              <a:t>Activity Reports</a:t>
            </a:r>
          </a:p>
        </p:txBody>
      </p:sp>
      <p:sp>
        <p:nvSpPr>
          <p:cNvPr id="50178" name="Content Placeholder 2"/>
          <p:cNvSpPr>
            <a:spLocks noGrp="1"/>
          </p:cNvSpPr>
          <p:nvPr>
            <p:ph idx="1"/>
          </p:nvPr>
        </p:nvSpPr>
        <p:spPr>
          <a:xfrm>
            <a:off x="363538" y="1795549"/>
            <a:ext cx="8518525" cy="4733266"/>
          </a:xfrm>
        </p:spPr>
        <p:txBody>
          <a:bodyPr/>
          <a:lstStyle/>
          <a:p>
            <a:pPr marL="0" indent="0">
              <a:buNone/>
            </a:pPr>
            <a:r>
              <a:rPr lang="en-US" sz="2800" kern="1200" dirty="0" smtClean="0">
                <a:solidFill>
                  <a:schemeClr val="tx2"/>
                </a:solidFill>
                <a:latin typeface="Times New Roman" pitchFamily="18" charset="0"/>
              </a:rPr>
              <a:t>Refer to document </a:t>
            </a:r>
            <a:r>
              <a:rPr lang="en-US" sz="2800" kern="1200" dirty="0" smtClean="0">
                <a:solidFill>
                  <a:schemeClr val="tx2"/>
                </a:solidFill>
                <a:latin typeface="Times New Roman" pitchFamily="18" charset="0"/>
              </a:rPr>
              <a:t>11-13-0170 </a:t>
            </a:r>
          </a:p>
          <a:p>
            <a:pPr marL="0" indent="0">
              <a:buNone/>
            </a:pPr>
            <a:r>
              <a:rPr lang="en-US" sz="2800" kern="1200" dirty="0" smtClean="0">
                <a:solidFill>
                  <a:schemeClr val="tx2"/>
                </a:solidFill>
                <a:latin typeface="Times New Roman" pitchFamily="18" charset="0"/>
              </a:rPr>
              <a:t>Standing </a:t>
            </a:r>
            <a:r>
              <a:rPr lang="en-US" sz="2800" kern="1200" dirty="0" smtClean="0">
                <a:solidFill>
                  <a:schemeClr val="tx2"/>
                </a:solidFill>
                <a:latin typeface="Times New Roman" pitchFamily="18" charset="0"/>
              </a:rPr>
              <a:t>Committees</a:t>
            </a:r>
          </a:p>
          <a:p>
            <a:r>
              <a:rPr lang="en-US" sz="2800" b="1" kern="1200" dirty="0" smtClean="0">
                <a:solidFill>
                  <a:schemeClr val="tx2"/>
                </a:solidFill>
                <a:latin typeface="Times New Roman" pitchFamily="18" charset="0"/>
                <a:ea typeface="+mn-ea"/>
                <a:cs typeface="+mn-cs"/>
              </a:rPr>
              <a:t>Task Groups</a:t>
            </a:r>
          </a:p>
          <a:p>
            <a:r>
              <a:rPr lang="en-US" sz="2800" kern="1200" dirty="0" smtClean="0">
                <a:solidFill>
                  <a:schemeClr val="tx2"/>
                </a:solidFill>
                <a:latin typeface="Times New Roman" pitchFamily="18" charset="0"/>
              </a:rPr>
              <a:t>Study Groups</a:t>
            </a:r>
          </a:p>
          <a:p>
            <a:endParaRPr lang="en-US" sz="2800" b="1" kern="1200" dirty="0">
              <a:solidFill>
                <a:schemeClr val="tx2"/>
              </a:solidFill>
              <a:latin typeface="Times New Roman" pitchFamily="18" charset="0"/>
              <a:ea typeface="+mn-ea"/>
              <a:cs typeface="+mn-cs"/>
            </a:endParaRPr>
          </a:p>
          <a:p>
            <a:r>
              <a:rPr lang="en-US" sz="2800" kern="1200" dirty="0" smtClean="0">
                <a:solidFill>
                  <a:schemeClr val="tx2"/>
                </a:solidFill>
                <a:latin typeface="Times New Roman" pitchFamily="18" charset="0"/>
              </a:rPr>
              <a:t>Recess to convene 802.11aj</a:t>
            </a:r>
            <a:endParaRPr lang="en-GB" sz="2800" b="1" kern="1200" dirty="0">
              <a:solidFill>
                <a:schemeClr val="tx2"/>
              </a:solidFill>
              <a:latin typeface="Times New Roman" pitchFamily="18" charset="0"/>
              <a:ea typeface="+mn-ea"/>
              <a:cs typeface="+mn-cs"/>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19</a:t>
            </a:fld>
            <a:endParaRPr lang="en-US" sz="1200" b="0" smtClean="0"/>
          </a:p>
        </p:txBody>
      </p:sp>
      <p:sp>
        <p:nvSpPr>
          <p:cNvPr id="8" name="Text Box 7"/>
          <p:cNvSpPr txBox="1">
            <a:spLocks noChangeArrowheads="1"/>
          </p:cNvSpPr>
          <p:nvPr/>
        </p:nvSpPr>
        <p:spPr bwMode="auto">
          <a:xfrm>
            <a:off x="138863" y="617538"/>
            <a:ext cx="502111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a:t>
            </a:r>
            <a:r>
              <a:rPr lang="en-US" dirty="0" smtClean="0">
                <a:solidFill>
                  <a:schemeClr val="tx2"/>
                </a:solidFill>
                <a:latin typeface="Tw Cen MT" pitchFamily="34" charset="0"/>
              </a:rPr>
              <a:t>5.2, 5.3, 5.4</a:t>
            </a:r>
            <a:endParaRPr lang="en-US" dirty="0">
              <a:solidFill>
                <a:schemeClr val="tx2"/>
              </a:solidFill>
              <a:latin typeface="Tw Cen MT" pitchFamily="34" charset="0"/>
            </a:endParaRPr>
          </a:p>
        </p:txBody>
      </p:sp>
    </p:spTree>
    <p:extLst>
      <p:ext uri="{BB962C8B-B14F-4D97-AF65-F5344CB8AC3E}">
        <p14:creationId xmlns:p14="http://schemas.microsoft.com/office/powerpoint/2010/main" val="2952273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2652765" y="2944813"/>
            <a:ext cx="3895673" cy="1375978"/>
          </a:xfrm>
          <a:prstGeom prst="rect">
            <a:avLst/>
          </a:prstGeom>
        </p:spPr>
        <p:txBody>
          <a:bodyPr wrap="none" fromWordArt="1">
            <a:prstTxWarp prst="textPlain">
              <a:avLst>
                <a:gd name="adj" fmla="val 50000"/>
              </a:avLst>
            </a:prstTxWarp>
          </a:bodyPr>
          <a:lstStyle/>
          <a:p>
            <a:pPr algn="ctr"/>
            <a:r>
              <a:rPr lang="en-US" sz="8000" kern="10" dirty="0" smtClean="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endParaRPr lang="en-US" sz="8000" kern="10" dirty="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20</a:t>
            </a:fld>
            <a:endParaRPr lang="en-US"/>
          </a:p>
        </p:txBody>
      </p:sp>
      <p:sp>
        <p:nvSpPr>
          <p:cNvPr id="6" name="Text Box 4"/>
          <p:cNvSpPr txBox="1">
            <a:spLocks noChangeArrowheads="1"/>
          </p:cNvSpPr>
          <p:nvPr/>
        </p:nvSpPr>
        <p:spPr bwMode="auto">
          <a:xfrm>
            <a:off x="474857" y="521783"/>
            <a:ext cx="29476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4.3</a:t>
            </a:r>
            <a:endParaRPr lang="en-US" sz="1800" dirty="0">
              <a:solidFill>
                <a:schemeClr val="tx2"/>
              </a:solidFill>
              <a:latin typeface="Tw Cen MT"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3970" y="1128155"/>
            <a:ext cx="5543550" cy="5344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itle 1"/>
          <p:cNvSpPr txBox="1">
            <a:spLocks/>
          </p:cNvSpPr>
          <p:nvPr/>
        </p:nvSpPr>
        <p:spPr>
          <a:xfrm>
            <a:off x="685800" y="891115"/>
            <a:ext cx="7772400" cy="446044"/>
          </a:xfrm>
          <a:prstGeom prst="rect">
            <a:avLst/>
          </a:prstGeom>
          <a:solidFill>
            <a:schemeClr val="accent3"/>
          </a:solidFill>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New Members from CWPAN</a:t>
            </a:r>
            <a:endParaRPr lang="en-US" dirty="0"/>
          </a:p>
        </p:txBody>
      </p:sp>
    </p:spTree>
    <p:extLst>
      <p:ext uri="{BB962C8B-B14F-4D97-AF65-F5344CB8AC3E}">
        <p14:creationId xmlns:p14="http://schemas.microsoft.com/office/powerpoint/2010/main" val="298454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21</a:t>
            </a:fld>
            <a:endParaRPr lang="en-US" sz="1200" b="0" smtClean="0"/>
          </a:p>
        </p:txBody>
      </p:sp>
      <p:sp>
        <p:nvSpPr>
          <p:cNvPr id="67588" name="WordArt 2"/>
          <p:cNvSpPr>
            <a:spLocks noChangeArrowheads="1" noChangeShapeType="1" noTextEdit="1"/>
          </p:cNvSpPr>
          <p:nvPr/>
        </p:nvSpPr>
        <p:spPr bwMode="auto">
          <a:xfrm>
            <a:off x="2401555" y="2944813"/>
            <a:ext cx="4541855" cy="1607090"/>
          </a:xfrm>
          <a:prstGeom prst="rect">
            <a:avLst/>
          </a:prstGeom>
        </p:spPr>
        <p:txBody>
          <a:bodyPr wrap="none" fromWordArt="1">
            <a:prstTxWarp prst="textPlain">
              <a:avLst>
                <a:gd name="adj" fmla="val 50000"/>
              </a:avLst>
            </a:prstTxWarp>
          </a:bodyPr>
          <a:lstStyle/>
          <a:p>
            <a:pPr algn="ctr"/>
            <a:r>
              <a:rPr lang="en-US" sz="8000" kern="10" dirty="0" smtClean="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Thursday</a:t>
            </a:r>
            <a:endParaRPr lang="en-US" sz="8000" kern="10" dirty="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22</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8 </a:t>
            </a:r>
            <a:r>
              <a:rPr lang="en-US" sz="2800" dirty="0"/>
              <a:t>entries with </a:t>
            </a:r>
            <a:r>
              <a:rPr lang="en-US" sz="2800" dirty="0" smtClean="0"/>
              <a:t>2012 </a:t>
            </a:r>
            <a:r>
              <a:rPr lang="en-US" sz="2800" dirty="0"/>
              <a:t>submission </a:t>
            </a:r>
            <a:r>
              <a:rPr lang="en-US" sz="2800" dirty="0" smtClean="0"/>
              <a:t>dates</a:t>
            </a:r>
          </a:p>
          <a:p>
            <a:pPr>
              <a:defRPr/>
            </a:pPr>
            <a:r>
              <a:rPr lang="en-US" sz="2800" dirty="0" smtClean="0"/>
              <a:t>2 entries with 2013 submission dates</a:t>
            </a: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30558" y="601663"/>
            <a:ext cx="392351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Thursday </a:t>
            </a:r>
            <a:r>
              <a:rPr lang="en-US" dirty="0">
                <a:solidFill>
                  <a:schemeClr val="tx2"/>
                </a:solidFill>
              </a:rPr>
              <a:t>Agenda Item 2.08 </a:t>
            </a:r>
          </a:p>
        </p:txBody>
      </p:sp>
    </p:spTree>
    <p:extLst>
      <p:ext uri="{BB962C8B-B14F-4D97-AF65-F5344CB8AC3E}">
        <p14:creationId xmlns:p14="http://schemas.microsoft.com/office/powerpoint/2010/main" val="36628243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23</a:t>
            </a:fld>
            <a:endParaRPr lang="en-US" sz="1200" b="0" smtClean="0"/>
          </a:p>
        </p:txBody>
      </p:sp>
      <p:sp>
        <p:nvSpPr>
          <p:cNvPr id="69636" name="Rectangle 2"/>
          <p:cNvSpPr>
            <a:spLocks noGrp="1" noChangeArrowheads="1"/>
          </p:cNvSpPr>
          <p:nvPr>
            <p:ph type="title"/>
          </p:nvPr>
        </p:nvSpPr>
        <p:spPr>
          <a:xfrm>
            <a:off x="405114" y="685800"/>
            <a:ext cx="8320596" cy="1066800"/>
          </a:xfrm>
        </p:spPr>
        <p:txBody>
          <a:bodyPr/>
          <a:lstStyle/>
          <a:p>
            <a:r>
              <a:rPr lang="en-US" dirty="0" smtClean="0"/>
              <a:t>IEEE Store Contents  - January  2013</a:t>
            </a:r>
          </a:p>
        </p:txBody>
      </p:sp>
      <p:graphicFrame>
        <p:nvGraphicFramePr>
          <p:cNvPr id="77901" name="Group 77"/>
          <p:cNvGraphicFramePr>
            <a:graphicFrameLocks noGrp="1"/>
          </p:cNvGraphicFramePr>
          <p:nvPr>
            <p:ph idx="1"/>
            <p:extLst>
              <p:ext uri="{D42A27DB-BD31-4B8C-83A1-F6EECF244321}">
                <p14:modId xmlns:p14="http://schemas.microsoft.com/office/powerpoint/2010/main" val="1138984838"/>
              </p:ext>
            </p:extLst>
          </p:nvPr>
        </p:nvGraphicFramePr>
        <p:xfrm>
          <a:off x="92595" y="1598613"/>
          <a:ext cx="8633114" cy="4516500"/>
        </p:xfrm>
        <a:graphic>
          <a:graphicData uri="http://schemas.openxmlformats.org/drawingml/2006/table">
            <a:tbl>
              <a:tblPr/>
              <a:tblGrid>
                <a:gridCol w="3704042"/>
                <a:gridCol w="1686167"/>
                <a:gridCol w="1520315"/>
                <a:gridCol w="1722590"/>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 18</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 18</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AF</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2.0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D4.0   $5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5.0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AD-2012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9.0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endParaRPr lang="en-US" dirty="0"/>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 k, </a:t>
                      </a:r>
                      <a:r>
                        <a:rPr kumimoji="0" lang="en-US" sz="2000" b="1" i="0" u="none" strike="noStrike" cap="none" normalizeH="0" baseline="0" dirty="0" err="1" smtClean="0">
                          <a:ln>
                            <a:noFill/>
                          </a:ln>
                          <a:solidFill>
                            <a:schemeClr val="tx1"/>
                          </a:solidFill>
                          <a:effectLst/>
                          <a:latin typeface="Times New Roman" pitchFamily="18" charset="0"/>
                        </a:rPr>
                        <a:t>i</a:t>
                      </a:r>
                      <a:r>
                        <a:rPr kumimoji="0" lang="en-US" sz="2000" b="1" i="0" u="none" strike="noStrike" cap="none" normalizeH="0" baseline="0" dirty="0" smtClean="0">
                          <a:ln>
                            <a:noFill/>
                          </a:ln>
                          <a:solidFill>
                            <a:schemeClr val="tx1"/>
                          </a:solidFill>
                          <a:effectLst/>
                          <a:latin typeface="Times New Roman" pitchFamily="18" charset="0"/>
                        </a:rPr>
                        <a:t>, n, p, y, r, w, u, v, z, 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69705" name="Text Box 71"/>
          <p:cNvSpPr txBox="1">
            <a:spLocks noChangeArrowheads="1"/>
          </p:cNvSpPr>
          <p:nvPr/>
        </p:nvSpPr>
        <p:spPr bwMode="auto">
          <a:xfrm>
            <a:off x="34105" y="617538"/>
            <a:ext cx="38465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Thursday </a:t>
            </a:r>
            <a:r>
              <a:rPr lang="en-US" dirty="0">
                <a:solidFill>
                  <a:schemeClr val="tx2"/>
                </a:solidFill>
              </a:rPr>
              <a:t>Agenda Item 2.09</a:t>
            </a:r>
          </a:p>
        </p:txBody>
      </p:sp>
      <p:sp>
        <p:nvSpPr>
          <p:cNvPr id="69706" name="Text Box 73"/>
          <p:cNvSpPr txBox="1">
            <a:spLocks noChangeArrowheads="1"/>
          </p:cNvSpPr>
          <p:nvPr/>
        </p:nvSpPr>
        <p:spPr bwMode="auto">
          <a:xfrm>
            <a:off x="4109033" y="617538"/>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dirty="0">
                <a:hlinkClick r:id="rId3"/>
              </a:rPr>
              <a:t>http://www.techstreet.com/ieeegate.html</a:t>
            </a:r>
            <a:endParaRPr lang="en-US" sz="1400" dirty="0"/>
          </a:p>
        </p:txBody>
      </p:sp>
      <p:sp>
        <p:nvSpPr>
          <p:cNvPr id="9" name="Isosceles Triangle 8"/>
          <p:cNvSpPr/>
          <p:nvPr/>
        </p:nvSpPr>
        <p:spPr bwMode="auto">
          <a:xfrm>
            <a:off x="8550513" y="561975"/>
            <a:ext cx="292545" cy="364000"/>
          </a:xfrm>
          <a:prstGeom prst="triangl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8215248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994400"/>
            <a:ext cx="8839200" cy="406400"/>
          </a:xfrm>
        </p:spPr>
        <p:txBody>
          <a:bodyPr/>
          <a:lstStyle/>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24</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2945584116"/>
              </p:ext>
            </p:extLst>
          </p:nvPr>
        </p:nvGraphicFramePr>
        <p:xfrm>
          <a:off x="228600" y="1600200"/>
          <a:ext cx="8390105" cy="3627435"/>
        </p:xfrm>
        <a:graphic>
          <a:graphicData uri="http://schemas.openxmlformats.org/drawingml/2006/table">
            <a:tbl>
              <a:tblPr/>
              <a:tblGrid>
                <a:gridCol w="1553901"/>
                <a:gridCol w="1149385"/>
                <a:gridCol w="803787"/>
                <a:gridCol w="1432516"/>
                <a:gridCol w="1144805"/>
                <a:gridCol w="1110434"/>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Vancouver</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701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TGREVmb</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endParaRPr lang="en-US" sz="180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TGad</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34105" y="617538"/>
            <a:ext cx="38465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Thursday </a:t>
            </a:r>
            <a:r>
              <a:rPr lang="en-US" dirty="0">
                <a:solidFill>
                  <a:schemeClr val="tx2"/>
                </a:solidFill>
              </a:rPr>
              <a:t>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2" name="Rectangle 1"/>
          <p:cNvSpPr/>
          <p:nvPr/>
        </p:nvSpPr>
        <p:spPr bwMode="auto">
          <a:xfrm>
            <a:off x="1761760" y="1374080"/>
            <a:ext cx="1203767" cy="4178461"/>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0476369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8" name="Content Placeholder 2"/>
          <p:cNvSpPr>
            <a:spLocks noGrp="1"/>
          </p:cNvSpPr>
          <p:nvPr>
            <p:ph idx="1"/>
          </p:nvPr>
        </p:nvSpPr>
        <p:spPr>
          <a:xfrm>
            <a:off x="363538" y="1566863"/>
            <a:ext cx="8518525" cy="2370655"/>
          </a:xfrm>
        </p:spPr>
        <p:txBody>
          <a:bodyPr/>
          <a:lstStyle/>
          <a:p>
            <a:pPr marL="0" indent="0">
              <a:buNone/>
            </a:pPr>
            <a:endParaRPr lang="en-US" sz="1200" dirty="0" smtClean="0">
              <a:solidFill>
                <a:srgbClr val="C00000"/>
              </a:solidFill>
            </a:endParaRPr>
          </a:p>
          <a:p>
            <a:r>
              <a:rPr lang="en-US" sz="4000" dirty="0" smtClean="0">
                <a:solidFill>
                  <a:srgbClr val="C00000"/>
                </a:solidFill>
              </a:rPr>
              <a:t>Call for March 2013 suggestions</a:t>
            </a:r>
          </a:p>
          <a:p>
            <a:endParaRPr lang="en-US" sz="4000" dirty="0">
              <a:solidFill>
                <a:srgbClr val="C00000"/>
              </a:solidFill>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25</a:t>
            </a:fld>
            <a:endParaRPr lang="en-US" sz="1200" b="0" smtClean="0"/>
          </a:p>
        </p:txBody>
      </p:sp>
      <p:sp>
        <p:nvSpPr>
          <p:cNvPr id="50182" name="Text Box 7"/>
          <p:cNvSpPr txBox="1">
            <a:spLocks noChangeArrowheads="1"/>
          </p:cNvSpPr>
          <p:nvPr/>
        </p:nvSpPr>
        <p:spPr bwMode="auto">
          <a:xfrm>
            <a:off x="86259" y="617538"/>
            <a:ext cx="38295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Thursday </a:t>
            </a:r>
            <a:r>
              <a:rPr lang="en-US" dirty="0" smtClean="0">
                <a:solidFill>
                  <a:schemeClr val="tx2"/>
                </a:solidFill>
              </a:rPr>
              <a:t>Agenda Item 2.11</a:t>
            </a:r>
            <a:endParaRPr lang="en-US" dirty="0">
              <a:solidFill>
                <a:schemeClr val="tx2"/>
              </a:solidFill>
            </a:endParaRPr>
          </a:p>
        </p:txBody>
      </p:sp>
      <p:sp>
        <p:nvSpPr>
          <p:cNvPr id="9" name="TextBox 8"/>
          <p:cNvSpPr txBox="1"/>
          <p:nvPr/>
        </p:nvSpPr>
        <p:spPr>
          <a:xfrm>
            <a:off x="452303" y="3386029"/>
            <a:ext cx="8166403" cy="584775"/>
          </a:xfrm>
          <a:prstGeom prst="rect">
            <a:avLst/>
          </a:prstGeom>
          <a:noFill/>
        </p:spPr>
        <p:txBody>
          <a:bodyPr wrap="none" rtlCol="0">
            <a:spAutoFit/>
          </a:bodyPr>
          <a:lstStyle/>
          <a:p>
            <a:r>
              <a:rPr lang="en-US" sz="3200" dirty="0" smtClean="0"/>
              <a:t>802.11 sponsored tutorial on 5GHz Spectrum </a:t>
            </a:r>
            <a:endParaRPr lang="en-US" sz="3200" dirty="0"/>
          </a:p>
        </p:txBody>
      </p:sp>
    </p:spTree>
    <p:extLst>
      <p:ext uri="{BB962C8B-B14F-4D97-AF65-F5344CB8AC3E}">
        <p14:creationId xmlns:p14="http://schemas.microsoft.com/office/powerpoint/2010/main" val="22806201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3375"/>
            <a:ext cx="1182687"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 2013</a:t>
            </a:r>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56F38AC5-624C-4168-BD39-591F8E21A6CC}" type="slidenum">
              <a:rPr lang="en-US" sz="1200" b="0" smtClean="0"/>
              <a:pPr/>
              <a:t>26</a:t>
            </a:fld>
            <a:endParaRPr lang="en-US" sz="1200" b="0" smtClean="0"/>
          </a:p>
        </p:txBody>
      </p:sp>
      <p:sp>
        <p:nvSpPr>
          <p:cNvPr id="3077" name="Rectangle 2"/>
          <p:cNvSpPr>
            <a:spLocks noGrp="1" noChangeArrowheads="1"/>
          </p:cNvSpPr>
          <p:nvPr>
            <p:ph type="title"/>
          </p:nvPr>
        </p:nvSpPr>
        <p:spPr>
          <a:xfrm>
            <a:off x="685800" y="152400"/>
            <a:ext cx="6477000" cy="304800"/>
          </a:xfrm>
        </p:spPr>
        <p:txBody>
          <a:bodyPr/>
          <a:lstStyle/>
          <a:p>
            <a:r>
              <a:rPr lang="en-US" sz="2800" smtClean="0"/>
              <a:t>Teleconferences</a:t>
            </a:r>
          </a:p>
        </p:txBody>
      </p:sp>
      <p:graphicFrame>
        <p:nvGraphicFramePr>
          <p:cNvPr id="2266115" name="Group 3"/>
          <p:cNvGraphicFramePr>
            <a:graphicFrameLocks noGrp="1"/>
          </p:cNvGraphicFramePr>
          <p:nvPr>
            <p:ph idx="1"/>
            <p:extLst>
              <p:ext uri="{D42A27DB-BD31-4B8C-83A1-F6EECF244321}">
                <p14:modId xmlns:p14="http://schemas.microsoft.com/office/powerpoint/2010/main" val="2784144867"/>
              </p:ext>
            </p:extLst>
          </p:nvPr>
        </p:nvGraphicFramePr>
        <p:xfrm>
          <a:off x="381000" y="1251764"/>
          <a:ext cx="8458200" cy="4271047"/>
        </p:xfrm>
        <a:graphic>
          <a:graphicData uri="http://schemas.openxmlformats.org/drawingml/2006/table">
            <a:tbl>
              <a:tblPr/>
              <a:tblGrid>
                <a:gridCol w="1371600"/>
                <a:gridCol w="4495800"/>
                <a:gridCol w="1371600"/>
                <a:gridCol w="1219200"/>
              </a:tblGrid>
              <a:tr h="240863">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lang="en-US" sz="2000" b="1" kern="1200" dirty="0" smtClean="0">
                          <a:solidFill>
                            <a:schemeClr val="tx1"/>
                          </a:solidFill>
                          <a:effectLst/>
                          <a:latin typeface="Calibri"/>
                          <a:ea typeface="Calibri"/>
                          <a:cs typeface="Times New Roman"/>
                        </a:rPr>
                        <a:t>Group</a:t>
                      </a:r>
                    </a:p>
                  </a:txBody>
                  <a:tcPr marL="18000" marR="18000" marT="17997" marB="179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lang="en-US" sz="2000" b="1" kern="1200" dirty="0" smtClean="0">
                          <a:solidFill>
                            <a:schemeClr val="tx1"/>
                          </a:solidFill>
                          <a:effectLst/>
                          <a:latin typeface="Calibri"/>
                          <a:ea typeface="Calibri"/>
                          <a:cs typeface="Times New Roman"/>
                        </a:rPr>
                        <a:t>Dates</a:t>
                      </a: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lang="en-US" sz="2000" b="1" kern="1200" dirty="0" smtClean="0">
                          <a:solidFill>
                            <a:schemeClr val="tx1"/>
                          </a:solidFill>
                          <a:effectLst/>
                          <a:latin typeface="Calibri"/>
                          <a:ea typeface="Calibri"/>
                          <a:cs typeface="Times New Roman"/>
                        </a:rPr>
                        <a:t>Start Time</a:t>
                      </a: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lang="en-US" sz="2000" b="1" kern="1200" dirty="0" smtClean="0">
                          <a:solidFill>
                            <a:schemeClr val="tx1"/>
                          </a:solidFill>
                          <a:effectLst/>
                          <a:latin typeface="Calibri"/>
                          <a:ea typeface="Calibri"/>
                          <a:cs typeface="Times New Roman"/>
                        </a:rPr>
                        <a:t>Duration</a:t>
                      </a:r>
                    </a:p>
                  </a:txBody>
                  <a:tcPr marL="18000" marR="18000" marT="17997" marB="179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r h="368737">
                <a:tc>
                  <a:txBody>
                    <a:bodyPr/>
                    <a:lstStyle/>
                    <a:p>
                      <a:pPr marL="0" algn="ctr" defTabSz="914400" rtl="0" eaLnBrk="1" latinLnBrk="0" hangingPunct="1">
                        <a:spcAft>
                          <a:spcPts val="0"/>
                        </a:spcAft>
                      </a:pPr>
                      <a:r>
                        <a:rPr lang="en-GB" sz="2000" b="0" kern="1200" dirty="0">
                          <a:solidFill>
                            <a:schemeClr val="tx1"/>
                          </a:solidFill>
                          <a:effectLst/>
                          <a:latin typeface="Calibri"/>
                          <a:ea typeface="Calibri"/>
                          <a:cs typeface="Times New Roman"/>
                        </a:rPr>
                        <a:t> </a:t>
                      </a:r>
                      <a:r>
                        <a:rPr lang="en-GB" sz="2000" b="0" kern="1200" dirty="0" err="1">
                          <a:solidFill>
                            <a:schemeClr val="tx1"/>
                          </a:solidFill>
                          <a:effectLst/>
                          <a:latin typeface="Calibri"/>
                          <a:ea typeface="Calibri"/>
                          <a:cs typeface="Times New Roman"/>
                        </a:rPr>
                        <a:t>TGmc</a:t>
                      </a:r>
                      <a:endParaRPr lang="en-GB" sz="2000" b="0" kern="1200" dirty="0">
                        <a:solidFill>
                          <a:schemeClr val="tx1"/>
                        </a:solidFill>
                        <a:effectLst/>
                        <a:latin typeface="Calibri"/>
                        <a:ea typeface="Calibri"/>
                        <a:cs typeface="Times New Roman"/>
                      </a:endParaRP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algn="ctr" defTabSz="914400" rtl="0" eaLnBrk="1" latinLnBrk="0" hangingPunct="1">
                        <a:spcAft>
                          <a:spcPts val="0"/>
                        </a:spcAft>
                      </a:pPr>
                      <a:r>
                        <a:rPr lang="en-GB" sz="2000" b="0" kern="1200" dirty="0">
                          <a:solidFill>
                            <a:schemeClr val="tx1"/>
                          </a:solidFill>
                          <a:effectLst/>
                          <a:latin typeface="Calibri"/>
                          <a:ea typeface="Calibri"/>
                          <a:cs typeface="Times New Roman"/>
                        </a:rPr>
                        <a:t>Friday Feb 22, Monday March 11  (2 hours)</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algn="ctr" defTabSz="914400" rtl="0" eaLnBrk="1" latinLnBrk="0" hangingPunct="1">
                        <a:spcAft>
                          <a:spcPts val="0"/>
                        </a:spcAft>
                      </a:pPr>
                      <a:r>
                        <a:rPr lang="en-GB" sz="2000" b="0" kern="1200" dirty="0">
                          <a:solidFill>
                            <a:schemeClr val="tx1"/>
                          </a:solidFill>
                          <a:effectLst/>
                          <a:latin typeface="Calibri"/>
                          <a:ea typeface="Calibri"/>
                          <a:cs typeface="Times New Roman"/>
                        </a:rPr>
                        <a:t>10:00 ET</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algn="ctr" defTabSz="914400" rtl="0" eaLnBrk="1" latinLnBrk="0" hangingPunct="1">
                        <a:spcAft>
                          <a:spcPts val="0"/>
                        </a:spcAft>
                      </a:pPr>
                      <a:r>
                        <a:rPr lang="en-GB" sz="2000" b="0" kern="1200" dirty="0">
                          <a:solidFill>
                            <a:schemeClr val="tx1"/>
                          </a:solidFill>
                          <a:effectLst/>
                          <a:latin typeface="Calibri"/>
                          <a:ea typeface="Calibri"/>
                          <a:cs typeface="Times New Roman"/>
                        </a:rPr>
                        <a:t>2 hours</a:t>
                      </a: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8737">
                <a:tc>
                  <a:txBody>
                    <a:bodyPr/>
                    <a:lstStyle/>
                    <a:p>
                      <a:pPr marL="0" marR="0" lvl="0" indent="0" algn="ctr" defTabSz="914400" rtl="0" eaLnBrk="0" fontAlgn="base" latinLnBrk="0" hangingPunct="0">
                        <a:lnSpc>
                          <a:spcPts val="2000"/>
                        </a:lnSpc>
                        <a:spcBef>
                          <a:spcPct val="0"/>
                        </a:spcBef>
                        <a:spcAft>
                          <a:spcPct val="0"/>
                        </a:spcAft>
                        <a:buClrTx/>
                        <a:buSzTx/>
                        <a:buFontTx/>
                        <a:buNone/>
                        <a:tabLst/>
                      </a:pPr>
                      <a:r>
                        <a:rPr lang="en-US" sz="2000" b="0" kern="1200" dirty="0" err="1" smtClean="0">
                          <a:solidFill>
                            <a:schemeClr val="tx1"/>
                          </a:solidFill>
                          <a:effectLst/>
                          <a:latin typeface="Calibri"/>
                          <a:ea typeface="Calibri"/>
                          <a:cs typeface="Times New Roman"/>
                        </a:rPr>
                        <a:t>TGai</a:t>
                      </a:r>
                      <a:endParaRPr lang="en-US" sz="2000" b="0" kern="1200" dirty="0" smtClean="0">
                        <a:solidFill>
                          <a:schemeClr val="tx1"/>
                        </a:solidFill>
                        <a:effectLst/>
                        <a:latin typeface="Calibri"/>
                        <a:ea typeface="Calibri"/>
                        <a:cs typeface="Times New Roman"/>
                      </a:endParaRPr>
                    </a:p>
                  </a:txBody>
                  <a:tcPr marL="18000" marR="18000" marT="17997" marB="179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GB" sz="2000" b="0" kern="1200" dirty="0" smtClean="0">
                          <a:solidFill>
                            <a:schemeClr val="tx1"/>
                          </a:solidFill>
                          <a:effectLst/>
                          <a:latin typeface="Calibri"/>
                          <a:ea typeface="Calibri"/>
                          <a:cs typeface="Times New Roman"/>
                        </a:rPr>
                        <a:t>Tuesdays </a:t>
                      </a:r>
                      <a:r>
                        <a:rPr lang="en-GB" sz="2000" b="0" kern="1200" smtClean="0">
                          <a:solidFill>
                            <a:schemeClr val="tx1"/>
                          </a:solidFill>
                          <a:effectLst/>
                          <a:latin typeface="Calibri"/>
                          <a:ea typeface="Calibri"/>
                          <a:cs typeface="Times New Roman"/>
                        </a:rPr>
                        <a:t>29</a:t>
                      </a:r>
                      <a:r>
                        <a:rPr lang="en-GB" sz="2000" b="0" kern="1200" baseline="30000" smtClean="0">
                          <a:solidFill>
                            <a:schemeClr val="tx1"/>
                          </a:solidFill>
                          <a:effectLst/>
                          <a:latin typeface="Calibri"/>
                          <a:ea typeface="Calibri"/>
                          <a:cs typeface="Times New Roman"/>
                        </a:rPr>
                        <a:t>th</a:t>
                      </a:r>
                      <a:r>
                        <a:rPr lang="en-GB" sz="2000" b="0" kern="1200" smtClean="0">
                          <a:solidFill>
                            <a:schemeClr val="tx1"/>
                          </a:solidFill>
                          <a:effectLst/>
                          <a:latin typeface="Calibri"/>
                          <a:ea typeface="Calibri"/>
                          <a:cs typeface="Times New Roman"/>
                        </a:rPr>
                        <a:t> January </a:t>
                      </a:r>
                      <a:r>
                        <a:rPr lang="en-GB" sz="2000" b="0" kern="1200" dirty="0" smtClean="0">
                          <a:solidFill>
                            <a:schemeClr val="tx1"/>
                          </a:solidFill>
                          <a:effectLst/>
                          <a:latin typeface="Calibri"/>
                          <a:ea typeface="Calibri"/>
                          <a:cs typeface="Times New Roman"/>
                        </a:rPr>
                        <a:t>to </a:t>
                      </a:r>
                      <a:r>
                        <a:rPr lang="en-GB" sz="2000" b="0" kern="1200" smtClean="0">
                          <a:solidFill>
                            <a:schemeClr val="tx1"/>
                          </a:solidFill>
                          <a:effectLst/>
                          <a:latin typeface="Calibri"/>
                          <a:ea typeface="Calibri"/>
                          <a:cs typeface="Times New Roman"/>
                        </a:rPr>
                        <a:t>12</a:t>
                      </a:r>
                      <a:r>
                        <a:rPr lang="en-GB" sz="2000" b="0" kern="1200" baseline="30000" smtClean="0">
                          <a:solidFill>
                            <a:schemeClr val="tx1"/>
                          </a:solidFill>
                          <a:effectLst/>
                          <a:latin typeface="Calibri"/>
                          <a:ea typeface="Calibri"/>
                          <a:cs typeface="Times New Roman"/>
                        </a:rPr>
                        <a:t>th</a:t>
                      </a:r>
                      <a:r>
                        <a:rPr lang="en-GB" sz="2000" b="0" kern="1200" baseline="0" smtClean="0">
                          <a:solidFill>
                            <a:schemeClr val="tx1"/>
                          </a:solidFill>
                          <a:effectLst/>
                          <a:latin typeface="Calibri"/>
                          <a:ea typeface="Calibri"/>
                          <a:cs typeface="Times New Roman"/>
                        </a:rPr>
                        <a:t> </a:t>
                      </a:r>
                      <a:r>
                        <a:rPr lang="en-GB" sz="2000" b="0" kern="1200" smtClean="0">
                          <a:solidFill>
                            <a:schemeClr val="tx1"/>
                          </a:solidFill>
                          <a:effectLst/>
                          <a:latin typeface="Calibri"/>
                          <a:ea typeface="Calibri"/>
                          <a:cs typeface="Times New Roman"/>
                        </a:rPr>
                        <a:t>March</a:t>
                      </a:r>
                      <a:endParaRPr lang="en-GB" sz="2000" b="0" kern="1200" dirty="0" smtClean="0">
                        <a:solidFill>
                          <a:schemeClr val="tx1"/>
                        </a:solidFill>
                        <a:effectLst/>
                        <a:latin typeface="Calibri"/>
                        <a:ea typeface="Calibri"/>
                        <a:cs typeface="Times New Roman"/>
                      </a:endParaRPr>
                    </a:p>
                    <a:p>
                      <a:endParaRPr lang="en-GB" sz="2000" b="0" kern="1200" dirty="0">
                        <a:solidFill>
                          <a:schemeClr val="tx1"/>
                        </a:solidFill>
                        <a:effectLst/>
                        <a:latin typeface="Calibri"/>
                        <a:ea typeface="Calibri"/>
                        <a:cs typeface="Times New Roman"/>
                      </a:endParaRP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GB" sz="2000" b="0" kern="1200" dirty="0" smtClean="0">
                          <a:solidFill>
                            <a:schemeClr val="tx1"/>
                          </a:solidFill>
                          <a:effectLst/>
                          <a:latin typeface="Calibri"/>
                          <a:ea typeface="Calibri"/>
                          <a:cs typeface="Times New Roman"/>
                        </a:rPr>
                        <a:t>17:00 ET</a:t>
                      </a:r>
                      <a:endParaRPr lang="en-GB" sz="2000" b="0" kern="1200" dirty="0">
                        <a:solidFill>
                          <a:schemeClr val="tx1"/>
                        </a:solidFill>
                        <a:effectLst/>
                        <a:latin typeface="Calibri"/>
                        <a:ea typeface="Calibri"/>
                        <a:cs typeface="Times New Roman"/>
                      </a:endParaRP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ts val="2000"/>
                        </a:lnSpc>
                        <a:spcBef>
                          <a:spcPct val="0"/>
                        </a:spcBef>
                        <a:spcAft>
                          <a:spcPct val="0"/>
                        </a:spcAft>
                        <a:buClrTx/>
                        <a:buSzTx/>
                        <a:buFontTx/>
                        <a:buNone/>
                        <a:tabLst/>
                      </a:pPr>
                      <a:r>
                        <a:rPr lang="en-GB" sz="2000" b="0" kern="1200" dirty="0" smtClean="0">
                          <a:solidFill>
                            <a:schemeClr val="tx1"/>
                          </a:solidFill>
                          <a:effectLst/>
                          <a:latin typeface="Calibri"/>
                          <a:ea typeface="Calibri"/>
                          <a:cs typeface="Times New Roman"/>
                        </a:rPr>
                        <a:t>1 Hour</a:t>
                      </a:r>
                    </a:p>
                  </a:txBody>
                  <a:tcPr marL="18000" marR="18000" marT="17997" marB="179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10966">
                <a:tc>
                  <a:txBody>
                    <a:bodyPr/>
                    <a:lstStyle/>
                    <a:p>
                      <a:pPr algn="ctr">
                        <a:spcAft>
                          <a:spcPts val="0"/>
                        </a:spcAft>
                      </a:pPr>
                      <a:r>
                        <a:rPr lang="en-GB" sz="2000" b="0" kern="1200" dirty="0" err="1">
                          <a:solidFill>
                            <a:schemeClr val="tx1"/>
                          </a:solidFill>
                          <a:effectLst/>
                          <a:latin typeface="Calibri"/>
                          <a:ea typeface="Calibri"/>
                          <a:cs typeface="Times New Roman"/>
                        </a:rPr>
                        <a:t>TGah</a:t>
                      </a:r>
                      <a:endParaRPr lang="en-GB" sz="2000" b="0" kern="1200" dirty="0">
                        <a:solidFill>
                          <a:schemeClr val="tx1"/>
                        </a:solidFill>
                        <a:effectLst/>
                        <a:latin typeface="Calibri"/>
                        <a:ea typeface="Calibri"/>
                        <a:cs typeface="Times New Roman"/>
                      </a:endParaRP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Aft>
                          <a:spcPts val="0"/>
                        </a:spcAft>
                      </a:pPr>
                      <a:r>
                        <a:rPr lang="en-GB" sz="2000" b="0" kern="1200" dirty="0">
                          <a:solidFill>
                            <a:schemeClr val="tx1"/>
                          </a:solidFill>
                          <a:effectLst/>
                          <a:latin typeface="Calibri"/>
                          <a:ea typeface="Calibri"/>
                          <a:cs typeface="Times New Roman"/>
                        </a:rPr>
                        <a:t>Wed March 13th at 7 PM ET 1 hour</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b="0" kern="1200" dirty="0">
                          <a:solidFill>
                            <a:schemeClr val="tx1"/>
                          </a:solidFill>
                          <a:effectLst/>
                          <a:latin typeface="Calibri"/>
                          <a:ea typeface="Calibri"/>
                          <a:cs typeface="Times New Roman"/>
                        </a:rPr>
                        <a:t>19:00 ET </a:t>
                      </a:r>
                    </a:p>
                    <a:p>
                      <a:pPr algn="ctr">
                        <a:spcAft>
                          <a:spcPts val="0"/>
                        </a:spcAft>
                      </a:pPr>
                      <a:r>
                        <a:rPr lang="en-GB" sz="2000" b="0" kern="1200" dirty="0">
                          <a:solidFill>
                            <a:schemeClr val="tx1"/>
                          </a:solidFill>
                          <a:effectLst/>
                          <a:latin typeface="Calibri"/>
                          <a:ea typeface="Calibri"/>
                          <a:cs typeface="Times New Roman"/>
                        </a:rPr>
                        <a:t> </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b="0" kern="1200" dirty="0">
                          <a:solidFill>
                            <a:schemeClr val="tx1"/>
                          </a:solidFill>
                          <a:effectLst/>
                          <a:latin typeface="Calibri"/>
                          <a:ea typeface="Calibri"/>
                          <a:cs typeface="Times New Roman"/>
                        </a:rPr>
                        <a:t>1 Hour</a:t>
                      </a: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25783">
                <a:tc>
                  <a:txBody>
                    <a:bodyPr/>
                    <a:lstStyle/>
                    <a:p>
                      <a:pPr algn="ctr">
                        <a:spcAft>
                          <a:spcPts val="0"/>
                        </a:spcAft>
                      </a:pPr>
                      <a:r>
                        <a:rPr lang="en-GB" sz="2000" b="0" kern="1200">
                          <a:solidFill>
                            <a:schemeClr val="tx1"/>
                          </a:solidFill>
                          <a:effectLst/>
                          <a:latin typeface="Calibri"/>
                          <a:ea typeface="Calibri"/>
                          <a:cs typeface="Times New Roman"/>
                        </a:rPr>
                        <a:t>TGac </a:t>
                      </a: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2000" b="0" kern="1200" dirty="0">
                          <a:solidFill>
                            <a:schemeClr val="tx1"/>
                          </a:solidFill>
                          <a:effectLst/>
                          <a:latin typeface="Calibri"/>
                          <a:ea typeface="Calibri"/>
                          <a:cs typeface="Times New Roman"/>
                        </a:rPr>
                        <a:t>Jan 31, Feb 14, Feb 28, March 14, April 4</a:t>
                      </a:r>
                      <a:endParaRPr lang="en-GB" sz="2000" b="0" kern="1200" dirty="0">
                        <a:solidFill>
                          <a:schemeClr val="tx1"/>
                        </a:solidFill>
                        <a:effectLst/>
                        <a:latin typeface="Calibri"/>
                        <a:ea typeface="Calibri"/>
                        <a:cs typeface="Times New Roman"/>
                      </a:endParaRPr>
                    </a:p>
                    <a:p>
                      <a:pPr>
                        <a:spcAft>
                          <a:spcPts val="0"/>
                        </a:spcAft>
                      </a:pPr>
                      <a:r>
                        <a:rPr lang="en-GB" sz="2000" b="0" kern="1200" dirty="0">
                          <a:solidFill>
                            <a:schemeClr val="tx1"/>
                          </a:solidFill>
                          <a:effectLst/>
                          <a:latin typeface="Calibri"/>
                          <a:ea typeface="Calibri"/>
                          <a:cs typeface="Times New Roman"/>
                        </a:rPr>
                        <a:t>Jan 24, Feb 7, Feb 21, March 7, March 28</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GB" sz="2000" b="0" kern="1200">
                          <a:solidFill>
                            <a:schemeClr val="tx1"/>
                          </a:solidFill>
                          <a:effectLst/>
                          <a:latin typeface="Calibri"/>
                          <a:ea typeface="Calibri"/>
                          <a:cs typeface="Times New Roman"/>
                        </a:rPr>
                        <a:t>10:00 ET</a:t>
                      </a:r>
                    </a:p>
                    <a:p>
                      <a:pPr algn="ctr">
                        <a:spcAft>
                          <a:spcPts val="0"/>
                        </a:spcAft>
                      </a:pPr>
                      <a:r>
                        <a:rPr lang="en-GB" sz="2000" b="0" kern="1200">
                          <a:solidFill>
                            <a:schemeClr val="tx1"/>
                          </a:solidFill>
                          <a:effectLst/>
                          <a:latin typeface="Calibri"/>
                          <a:ea typeface="Calibri"/>
                          <a:cs typeface="Times New Roman"/>
                        </a:rPr>
                        <a:t>20:00 ET</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GB" sz="2000" b="0" kern="1200" dirty="0">
                          <a:solidFill>
                            <a:schemeClr val="tx1"/>
                          </a:solidFill>
                          <a:effectLst/>
                          <a:latin typeface="Calibri"/>
                          <a:ea typeface="Calibri"/>
                          <a:cs typeface="Times New Roman"/>
                        </a:rPr>
                        <a:t>2 Hours</a:t>
                      </a:r>
                    </a:p>
                    <a:p>
                      <a:pPr algn="ctr">
                        <a:spcAft>
                          <a:spcPts val="0"/>
                        </a:spcAft>
                      </a:pPr>
                      <a:r>
                        <a:rPr lang="en-GB" sz="2000" b="0" kern="1200" dirty="0">
                          <a:solidFill>
                            <a:schemeClr val="tx1"/>
                          </a:solidFill>
                          <a:effectLst/>
                          <a:latin typeface="Calibri"/>
                          <a:ea typeface="Calibri"/>
                          <a:cs typeface="Times New Roman"/>
                        </a:rPr>
                        <a:t>2 Hours</a:t>
                      </a: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324080">
                <a:tc>
                  <a:txBody>
                    <a:bodyPr/>
                    <a:lstStyle/>
                    <a:p>
                      <a:pPr algn="ctr">
                        <a:spcAft>
                          <a:spcPts val="0"/>
                        </a:spcAft>
                      </a:pPr>
                      <a:r>
                        <a:rPr lang="en-GB" sz="2000" b="0" kern="1200" dirty="0" err="1">
                          <a:solidFill>
                            <a:schemeClr val="tx1"/>
                          </a:solidFill>
                          <a:effectLst/>
                          <a:latin typeface="Calibri"/>
                          <a:ea typeface="Calibri"/>
                          <a:cs typeface="Times New Roman"/>
                        </a:rPr>
                        <a:t>TGaf</a:t>
                      </a:r>
                      <a:endParaRPr lang="en-GB" sz="2000" b="0" kern="1200" dirty="0">
                        <a:solidFill>
                          <a:schemeClr val="tx1"/>
                        </a:solidFill>
                        <a:effectLst/>
                        <a:latin typeface="Calibri"/>
                        <a:ea typeface="Calibri"/>
                        <a:cs typeface="Times New Roman"/>
                      </a:endParaRPr>
                    </a:p>
                  </a:txBody>
                  <a:tcPr marL="17780" marR="17780" marT="17781" marB="17781">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Aft>
                          <a:spcPts val="0"/>
                        </a:spcAft>
                      </a:pPr>
                      <a:r>
                        <a:rPr lang="en-GB" sz="2000" b="0" kern="1200" dirty="0" smtClean="0">
                          <a:solidFill>
                            <a:schemeClr val="tx1"/>
                          </a:solidFill>
                          <a:effectLst/>
                          <a:latin typeface="Calibri"/>
                          <a:ea typeface="Calibri"/>
                          <a:cs typeface="Times New Roman"/>
                        </a:rPr>
                        <a:t>Tuesdays to July 30th</a:t>
                      </a:r>
                    </a:p>
                  </a:txBody>
                  <a:tcPr marL="17780" marR="17780" marT="17781" marB="177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b="0" kern="1200" dirty="0">
                          <a:solidFill>
                            <a:schemeClr val="tx1"/>
                          </a:solidFill>
                          <a:effectLst/>
                          <a:latin typeface="Calibri"/>
                          <a:ea typeface="Calibri"/>
                          <a:cs typeface="Times New Roman"/>
                        </a:rPr>
                        <a:t>21:00 </a:t>
                      </a:r>
                      <a:r>
                        <a:rPr lang="en-GB" sz="2000" b="0" kern="1200" dirty="0" smtClean="0">
                          <a:solidFill>
                            <a:schemeClr val="tx1"/>
                          </a:solidFill>
                          <a:effectLst/>
                          <a:latin typeface="Calibri"/>
                          <a:ea typeface="Calibri"/>
                          <a:cs typeface="Times New Roman"/>
                        </a:rPr>
                        <a:t>ET</a:t>
                      </a:r>
                    </a:p>
                  </a:txBody>
                  <a:tcPr marL="17780" marR="17780" marT="17781" marB="177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b="0" kern="1200" dirty="0">
                          <a:solidFill>
                            <a:schemeClr val="tx1"/>
                          </a:solidFill>
                          <a:effectLst/>
                          <a:latin typeface="Calibri"/>
                          <a:ea typeface="Calibri"/>
                          <a:cs typeface="Times New Roman"/>
                        </a:rPr>
                        <a:t>2 </a:t>
                      </a:r>
                      <a:r>
                        <a:rPr lang="en-GB" sz="2000" b="0" kern="1200" dirty="0" smtClean="0">
                          <a:solidFill>
                            <a:schemeClr val="tx1"/>
                          </a:solidFill>
                          <a:effectLst/>
                          <a:latin typeface="Calibri"/>
                          <a:ea typeface="Calibri"/>
                          <a:cs typeface="Times New Roman"/>
                        </a:rPr>
                        <a:t>Hours</a:t>
                      </a:r>
                    </a:p>
                  </a:txBody>
                  <a:tcPr marL="17780" marR="17780" marT="17781" marB="17781">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r h="314635">
                <a:tc>
                  <a:txBody>
                    <a:bodyPr/>
                    <a:lstStyle/>
                    <a:p>
                      <a:pPr marL="0" algn="ctr" defTabSz="914400" rtl="0" eaLnBrk="1" latinLnBrk="0" hangingPunct="1">
                        <a:spcAft>
                          <a:spcPts val="0"/>
                        </a:spcAft>
                      </a:pPr>
                      <a:r>
                        <a:rPr lang="en-GB" sz="2000" b="0" kern="1200" dirty="0">
                          <a:solidFill>
                            <a:schemeClr val="tx1"/>
                          </a:solidFill>
                          <a:effectLst/>
                          <a:latin typeface="Calibri"/>
                          <a:ea typeface="Calibri"/>
                          <a:cs typeface="Times New Roman"/>
                        </a:rPr>
                        <a:t> </a:t>
                      </a:r>
                      <a:r>
                        <a:rPr lang="en-GB" sz="2000" b="0" kern="1200" dirty="0" err="1">
                          <a:solidFill>
                            <a:schemeClr val="tx1"/>
                          </a:solidFill>
                          <a:effectLst/>
                          <a:latin typeface="Calibri"/>
                          <a:ea typeface="Calibri"/>
                          <a:cs typeface="Times New Roman"/>
                        </a:rPr>
                        <a:t>TGak</a:t>
                      </a:r>
                      <a:endParaRPr lang="en-GB" sz="2000" b="0" kern="1200" dirty="0">
                        <a:solidFill>
                          <a:schemeClr val="tx1"/>
                        </a:solidFill>
                        <a:effectLst/>
                        <a:latin typeface="Calibri"/>
                        <a:ea typeface="Calibri"/>
                        <a:cs typeface="Times New Roman"/>
                      </a:endParaRP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algn="l" defTabSz="914400" rtl="0" eaLnBrk="1" latinLnBrk="0" hangingPunct="1">
                        <a:spcAft>
                          <a:spcPts val="0"/>
                        </a:spcAft>
                      </a:pPr>
                      <a:r>
                        <a:rPr lang="en-GB" sz="2000" b="0" kern="1200" dirty="0">
                          <a:solidFill>
                            <a:schemeClr val="tx1"/>
                          </a:solidFill>
                          <a:effectLst/>
                          <a:latin typeface="Calibri"/>
                          <a:ea typeface="Calibri"/>
                          <a:cs typeface="Times New Roman"/>
                        </a:rPr>
                        <a:t>January 28th, February 18th, March 4th </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b="0" kern="1200" dirty="0">
                          <a:solidFill>
                            <a:schemeClr val="tx1"/>
                          </a:solidFill>
                          <a:effectLst/>
                          <a:latin typeface="Calibri"/>
                          <a:ea typeface="Calibri"/>
                          <a:cs typeface="Times New Roman"/>
                        </a:rPr>
                        <a:t>17:00 ET</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b="0" kern="1200" dirty="0">
                          <a:solidFill>
                            <a:schemeClr val="tx1"/>
                          </a:solidFill>
                          <a:effectLst/>
                          <a:latin typeface="Calibri"/>
                          <a:ea typeface="Calibri"/>
                          <a:cs typeface="Times New Roman"/>
                        </a:rPr>
                        <a:t>1 Hour</a:t>
                      </a: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635">
                <a:tc>
                  <a:txBody>
                    <a:bodyPr/>
                    <a:lstStyle/>
                    <a:p>
                      <a:pPr marL="0" algn="ctr" defTabSz="914400" rtl="0" eaLnBrk="1" latinLnBrk="0" hangingPunct="1">
                        <a:spcAft>
                          <a:spcPts val="0"/>
                        </a:spcAft>
                      </a:pPr>
                      <a:r>
                        <a:rPr lang="en-GB" sz="2000" b="0" kern="1200" dirty="0" err="1" smtClean="0">
                          <a:solidFill>
                            <a:schemeClr val="tx1"/>
                          </a:solidFill>
                          <a:effectLst/>
                          <a:latin typeface="Calibri"/>
                          <a:ea typeface="Calibri"/>
                          <a:cs typeface="Times New Roman"/>
                        </a:rPr>
                        <a:t>TGaq</a:t>
                      </a:r>
                      <a:endParaRPr lang="en-GB" sz="2000" b="0" kern="1200" dirty="0">
                        <a:solidFill>
                          <a:schemeClr val="tx1"/>
                        </a:solidFill>
                        <a:effectLst/>
                        <a:latin typeface="Calibri"/>
                        <a:ea typeface="Calibri"/>
                        <a:cs typeface="Times New Roman"/>
                      </a:endParaRP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algn="l" defTabSz="914400" rtl="0" eaLnBrk="1" latinLnBrk="0" hangingPunct="1">
                        <a:spcAft>
                          <a:spcPts val="0"/>
                        </a:spcAft>
                      </a:pPr>
                      <a:r>
                        <a:rPr lang="en-GB" sz="2000" b="0" kern="1200" dirty="0" smtClean="0">
                          <a:solidFill>
                            <a:schemeClr val="tx1"/>
                          </a:solidFill>
                          <a:effectLst/>
                          <a:latin typeface="Calibri"/>
                          <a:ea typeface="Calibri"/>
                          <a:cs typeface="Times New Roman"/>
                        </a:rPr>
                        <a:t>February 21st</a:t>
                      </a:r>
                      <a:endParaRPr lang="en-GB" sz="2000" b="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b="0" kern="1200" dirty="0" smtClean="0">
                          <a:solidFill>
                            <a:schemeClr val="tx1"/>
                          </a:solidFill>
                          <a:effectLst/>
                          <a:latin typeface="Calibri"/>
                          <a:ea typeface="Calibri"/>
                          <a:cs typeface="Times New Roman"/>
                        </a:rPr>
                        <a:t>10:00 ET</a:t>
                      </a:r>
                      <a:endParaRPr lang="en-GB" sz="2000" b="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b="0" kern="1200" dirty="0" smtClean="0">
                          <a:solidFill>
                            <a:schemeClr val="tx1"/>
                          </a:solidFill>
                          <a:effectLst/>
                          <a:latin typeface="Calibri"/>
                          <a:ea typeface="Calibri"/>
                          <a:cs typeface="Times New Roman"/>
                        </a:rPr>
                        <a:t>1 Hour</a:t>
                      </a:r>
                      <a:endParaRPr lang="en-GB" sz="2000" b="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635">
                <a:tc>
                  <a:txBody>
                    <a:bodyPr/>
                    <a:lstStyle/>
                    <a:p>
                      <a:pPr algn="ctr">
                        <a:spcAft>
                          <a:spcPts val="0"/>
                        </a:spcAft>
                      </a:pPr>
                      <a:r>
                        <a:rPr lang="en-GB" sz="2000" b="0" kern="1200" dirty="0" err="1" smtClean="0">
                          <a:solidFill>
                            <a:schemeClr val="tx1"/>
                          </a:solidFill>
                          <a:effectLst/>
                          <a:latin typeface="Calibri"/>
                          <a:ea typeface="Calibri"/>
                          <a:cs typeface="Times New Roman"/>
                        </a:rPr>
                        <a:t>TGaj</a:t>
                      </a:r>
                      <a:endParaRPr lang="en-GB" sz="2000" b="0" kern="1200" dirty="0">
                        <a:solidFill>
                          <a:schemeClr val="tx1"/>
                        </a:solidFill>
                        <a:effectLst/>
                        <a:latin typeface="Calibri"/>
                        <a:ea typeface="Calibri"/>
                        <a:cs typeface="Times New Roman"/>
                      </a:endParaRP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2000" b="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algn="ctr">
                        <a:spcAft>
                          <a:spcPts val="0"/>
                        </a:spcAft>
                      </a:pPr>
                      <a:endParaRPr lang="en-GB" sz="2000" b="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algn="ctr">
                        <a:spcAft>
                          <a:spcPts val="0"/>
                        </a:spcAft>
                      </a:pPr>
                      <a:endParaRPr lang="en-GB" sz="2000" b="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314635">
                <a:tc>
                  <a:txBody>
                    <a:bodyPr/>
                    <a:lstStyle/>
                    <a:p>
                      <a:pPr algn="ctr">
                        <a:spcAft>
                          <a:spcPts val="0"/>
                        </a:spcAft>
                      </a:pPr>
                      <a:r>
                        <a:rPr lang="en-GB" sz="2000" b="0" kern="1200" dirty="0" smtClean="0">
                          <a:solidFill>
                            <a:schemeClr val="tx1"/>
                          </a:solidFill>
                          <a:effectLst/>
                          <a:latin typeface="Calibri"/>
                          <a:ea typeface="Calibri"/>
                          <a:cs typeface="Times New Roman"/>
                        </a:rPr>
                        <a:t>REG SC</a:t>
                      </a:r>
                      <a:endParaRPr lang="en-GB" sz="2000" b="0" kern="1200" dirty="0">
                        <a:solidFill>
                          <a:schemeClr val="tx1"/>
                        </a:solidFill>
                        <a:effectLst/>
                        <a:latin typeface="Calibri"/>
                        <a:ea typeface="Calibri"/>
                        <a:cs typeface="Times New Roman"/>
                      </a:endParaRP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kern="1200" dirty="0" smtClean="0">
                          <a:solidFill>
                            <a:schemeClr val="tx1"/>
                          </a:solidFill>
                          <a:effectLst/>
                          <a:latin typeface="Calibri"/>
                          <a:ea typeface="Calibri"/>
                          <a:cs typeface="Times New Roman"/>
                        </a:rPr>
                        <a:t>Thursdays, </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US" sz="2000" b="0" kern="1200" dirty="0" smtClean="0">
                          <a:solidFill>
                            <a:schemeClr val="tx1"/>
                          </a:solidFill>
                          <a:effectLst/>
                          <a:latin typeface="Calibri"/>
                          <a:ea typeface="Calibri"/>
                          <a:cs typeface="Times New Roman"/>
                        </a:rPr>
                        <a:t>12:30 ET</a:t>
                      </a:r>
                      <a:endParaRPr lang="en-GB" sz="2000" b="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GB" sz="2000" b="0" kern="1200" dirty="0" smtClean="0">
                          <a:solidFill>
                            <a:schemeClr val="tx1"/>
                          </a:solidFill>
                          <a:effectLst/>
                          <a:latin typeface="Calibri"/>
                          <a:ea typeface="Calibri"/>
                          <a:cs typeface="Times New Roman"/>
                        </a:rPr>
                        <a:t>1.5 Hours</a:t>
                      </a:r>
                      <a:endParaRPr lang="en-GB" sz="2000" b="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Text Box 7"/>
          <p:cNvSpPr txBox="1">
            <a:spLocks noChangeArrowheads="1"/>
          </p:cNvSpPr>
          <p:nvPr/>
        </p:nvSpPr>
        <p:spPr bwMode="auto">
          <a:xfrm>
            <a:off x="39290" y="617538"/>
            <a:ext cx="392351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Thursday </a:t>
            </a:r>
            <a:r>
              <a:rPr lang="en-US" dirty="0" smtClean="0">
                <a:solidFill>
                  <a:schemeClr val="tx2"/>
                </a:solidFill>
              </a:rPr>
              <a:t>Agenda Item </a:t>
            </a:r>
            <a:r>
              <a:rPr lang="en-US" dirty="0" smtClean="0">
                <a:solidFill>
                  <a:schemeClr val="tx2"/>
                </a:solidFill>
              </a:rPr>
              <a:t>4.1.2</a:t>
            </a:r>
            <a:endParaRPr lang="en-US" dirty="0">
              <a:solidFill>
                <a:schemeClr val="tx2"/>
              </a:solidFill>
            </a:endParaRPr>
          </a:p>
        </p:txBody>
      </p:sp>
    </p:spTree>
    <p:extLst>
      <p:ext uri="{BB962C8B-B14F-4D97-AF65-F5344CB8AC3E}">
        <p14:creationId xmlns:p14="http://schemas.microsoft.com/office/powerpoint/2010/main" val="27991581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27</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5200047"/>
          </a:xfrm>
        </p:spPr>
        <p:txBody>
          <a:bodyPr/>
          <a:lstStyle/>
          <a:p>
            <a:pPr>
              <a:spcBef>
                <a:spcPts val="300"/>
              </a:spcBef>
              <a:spcAft>
                <a:spcPts val="600"/>
              </a:spcAft>
              <a:buFontTx/>
              <a:buNone/>
            </a:pPr>
            <a:r>
              <a:rPr lang="en-US" u="sng" dirty="0" smtClean="0"/>
              <a:t>2013</a:t>
            </a:r>
          </a:p>
          <a:p>
            <a:pPr>
              <a:spcBef>
                <a:spcPts val="300"/>
              </a:spcBef>
              <a:spcAft>
                <a:spcPts val="600"/>
              </a:spcAft>
              <a:buFontTx/>
              <a:buNone/>
            </a:pPr>
            <a:r>
              <a:rPr lang="en-US" baseline="30000" dirty="0" smtClean="0"/>
              <a:t># </a:t>
            </a:r>
            <a:r>
              <a:rPr lang="en-US" dirty="0" smtClean="0"/>
              <a:t>137 </a:t>
            </a:r>
            <a:r>
              <a:rPr lang="en-US" u="sng" dirty="0" smtClean="0"/>
              <a:t>January 13-18, 2013</a:t>
            </a:r>
            <a:r>
              <a:rPr lang="en-US" dirty="0" smtClean="0"/>
              <a:t> - --Hyatt Regency Vancouver, BC, CA</a:t>
            </a:r>
          </a:p>
          <a:p>
            <a:pPr>
              <a:spcBef>
                <a:spcPts val="300"/>
              </a:spcBef>
              <a:spcAft>
                <a:spcPts val="600"/>
              </a:spcAft>
              <a:buFontTx/>
              <a:buNone/>
            </a:pPr>
            <a:r>
              <a:rPr lang="en-US" dirty="0" smtClean="0"/>
              <a:t>#137.5 January 23-24, Grand </a:t>
            </a:r>
            <a:r>
              <a:rPr lang="en-US" dirty="0" err="1" smtClean="0"/>
              <a:t>Mercure</a:t>
            </a:r>
            <a:r>
              <a:rPr lang="en-US" dirty="0" smtClean="0"/>
              <a:t>, Shenzhen, CN</a:t>
            </a:r>
            <a:endParaRPr lang="en-US" dirty="0" smtClean="0">
              <a:solidFill>
                <a:srgbClr val="FF0000"/>
              </a:solidFill>
            </a:endParaRPr>
          </a:p>
          <a:p>
            <a:pPr>
              <a:spcBef>
                <a:spcPts val="300"/>
              </a:spcBef>
              <a:spcAft>
                <a:spcPts val="600"/>
              </a:spcAft>
              <a:buFontTx/>
              <a:buNone/>
            </a:pPr>
            <a:r>
              <a:rPr lang="en-US" baseline="30000" dirty="0" smtClean="0"/>
              <a:t># </a:t>
            </a:r>
            <a:r>
              <a:rPr lang="en-US" dirty="0" smtClean="0"/>
              <a:t>138 March 17-22, 2013 –Caribe Royale, Orlando, FL, USA</a:t>
            </a:r>
            <a:endParaRPr lang="en-US" u="sng" dirty="0" smtClean="0"/>
          </a:p>
          <a:p>
            <a:pPr>
              <a:spcBef>
                <a:spcPts val="300"/>
              </a:spcBef>
              <a:spcAft>
                <a:spcPts val="600"/>
              </a:spcAft>
              <a:buFontTx/>
              <a:buNone/>
            </a:pPr>
            <a:r>
              <a:rPr lang="en-US" baseline="30000" dirty="0" smtClean="0"/>
              <a:t># </a:t>
            </a:r>
            <a:r>
              <a:rPr lang="en-US" dirty="0" smtClean="0"/>
              <a:t>139 </a:t>
            </a:r>
            <a:r>
              <a:rPr lang="en-US" u="sng" dirty="0" smtClean="0"/>
              <a:t>May 12-17, 2013 </a:t>
            </a:r>
            <a:r>
              <a:rPr lang="en-US" dirty="0" smtClean="0"/>
              <a:t>----Hilton Waikoloa, Big Island, HI</a:t>
            </a:r>
          </a:p>
          <a:p>
            <a:pPr>
              <a:spcBef>
                <a:spcPts val="300"/>
              </a:spcBef>
              <a:spcAft>
                <a:spcPts val="600"/>
              </a:spcAft>
              <a:buFontTx/>
              <a:buNone/>
            </a:pPr>
            <a:r>
              <a:rPr lang="en-US" dirty="0" smtClean="0"/>
              <a:t> #139.5 April 24-25 – Beijing, China</a:t>
            </a:r>
          </a:p>
          <a:p>
            <a:pPr>
              <a:spcBef>
                <a:spcPts val="300"/>
              </a:spcBef>
              <a:spcAft>
                <a:spcPts val="600"/>
              </a:spcAft>
              <a:buFontTx/>
              <a:buNone/>
            </a:pPr>
            <a:r>
              <a:rPr lang="en-US" baseline="30000" dirty="0" smtClean="0"/>
              <a:t># </a:t>
            </a:r>
            <a:r>
              <a:rPr lang="en-US" dirty="0" smtClean="0"/>
              <a:t>140 July 14-19, 2013  --- Geneva , CH  ITU headquarters</a:t>
            </a:r>
            <a:endParaRPr lang="en-US" u="sng" dirty="0" smtClean="0">
              <a:solidFill>
                <a:srgbClr val="FF0000"/>
              </a:solidFill>
            </a:endParaRPr>
          </a:p>
          <a:p>
            <a:pPr>
              <a:spcBef>
                <a:spcPts val="300"/>
              </a:spcBef>
              <a:spcAft>
                <a:spcPts val="600"/>
              </a:spcAft>
              <a:buFontTx/>
              <a:buNone/>
            </a:pPr>
            <a:r>
              <a:rPr lang="en-US" baseline="30000" dirty="0" smtClean="0"/>
              <a:t># </a:t>
            </a:r>
            <a:r>
              <a:rPr lang="en-US" dirty="0" smtClean="0"/>
              <a:t>141 </a:t>
            </a:r>
            <a:r>
              <a:rPr lang="en-US" u="sng" dirty="0" smtClean="0"/>
              <a:t>September 15-20, 2013</a:t>
            </a:r>
            <a:r>
              <a:rPr lang="en-US" dirty="0" smtClean="0"/>
              <a:t>- </a:t>
            </a:r>
            <a:r>
              <a:rPr lang="en-US" dirty="0" err="1" smtClean="0">
                <a:solidFill>
                  <a:srgbClr val="FF0000"/>
                </a:solidFill>
              </a:rPr>
              <a:t>Zhong</a:t>
            </a:r>
            <a:r>
              <a:rPr lang="en-US" dirty="0" smtClean="0">
                <a:solidFill>
                  <a:srgbClr val="FF0000"/>
                </a:solidFill>
              </a:rPr>
              <a:t> Shan Hotel, – Nanjing, </a:t>
            </a:r>
            <a:r>
              <a:rPr lang="en-US" dirty="0" smtClean="0">
                <a:solidFill>
                  <a:srgbClr val="FF3300"/>
                </a:solidFill>
              </a:rPr>
              <a:t>China </a:t>
            </a:r>
            <a:endParaRPr lang="en-US" dirty="0" smtClean="0"/>
          </a:p>
          <a:p>
            <a:pPr>
              <a:spcBef>
                <a:spcPts val="300"/>
              </a:spcBef>
              <a:spcAft>
                <a:spcPts val="600"/>
              </a:spcAft>
              <a:buFontTx/>
              <a:buNone/>
            </a:pPr>
            <a:r>
              <a:rPr lang="en-US" baseline="30000" dirty="0" smtClean="0"/>
              <a:t># </a:t>
            </a:r>
            <a:r>
              <a:rPr lang="en-US" dirty="0" smtClean="0"/>
              <a:t>142 Nov 10-15, 2013    Hyatt Regency Dallas, TX, USA</a:t>
            </a:r>
          </a:p>
        </p:txBody>
      </p:sp>
      <p:sp>
        <p:nvSpPr>
          <p:cNvPr id="80902" name="Text Box 4"/>
          <p:cNvSpPr txBox="1">
            <a:spLocks noChangeArrowheads="1"/>
          </p:cNvSpPr>
          <p:nvPr/>
        </p:nvSpPr>
        <p:spPr bwMode="auto">
          <a:xfrm>
            <a:off x="126468" y="611188"/>
            <a:ext cx="316971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Thursday </a:t>
            </a:r>
            <a:r>
              <a:rPr lang="en-US" sz="2000" dirty="0">
                <a:solidFill>
                  <a:schemeClr val="tx2"/>
                </a:solidFill>
              </a:rPr>
              <a:t>Agenda Item 6.3 </a:t>
            </a:r>
          </a:p>
        </p:txBody>
      </p:sp>
    </p:spTree>
    <p:extLst>
      <p:ext uri="{BB962C8B-B14F-4D97-AF65-F5344CB8AC3E}">
        <p14:creationId xmlns:p14="http://schemas.microsoft.com/office/powerpoint/2010/main" val="39225799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2013 Plenary - Geneva</a:t>
            </a:r>
            <a:endParaRPr lang="en-US" dirty="0"/>
          </a:p>
        </p:txBody>
      </p:sp>
      <p:sp>
        <p:nvSpPr>
          <p:cNvPr id="3" name="Content Placeholder 2"/>
          <p:cNvSpPr>
            <a:spLocks noGrp="1"/>
          </p:cNvSpPr>
          <p:nvPr>
            <p:ph idx="1"/>
          </p:nvPr>
        </p:nvSpPr>
        <p:spPr/>
        <p:txBody>
          <a:bodyPr/>
          <a:lstStyle/>
          <a:p>
            <a:r>
              <a:rPr lang="en-US" dirty="0" smtClean="0"/>
              <a:t>Saturday xx  prior to the session there will be a Workshop</a:t>
            </a:r>
          </a:p>
          <a:p>
            <a:endParaRPr lang="en-US" dirty="0"/>
          </a:p>
          <a:p>
            <a:r>
              <a:rPr lang="en-US" dirty="0" smtClean="0"/>
              <a:t>Further details in March</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28</a:t>
            </a:fld>
            <a:endParaRPr lang="en-US"/>
          </a:p>
        </p:txBody>
      </p:sp>
      <p:sp>
        <p:nvSpPr>
          <p:cNvPr id="14" name="Text Box 4"/>
          <p:cNvSpPr txBox="1">
            <a:spLocks noChangeArrowheads="1"/>
          </p:cNvSpPr>
          <p:nvPr/>
        </p:nvSpPr>
        <p:spPr bwMode="auto">
          <a:xfrm>
            <a:off x="126468" y="611188"/>
            <a:ext cx="316971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Thursday </a:t>
            </a:r>
            <a:r>
              <a:rPr lang="en-US" sz="2000" dirty="0">
                <a:solidFill>
                  <a:schemeClr val="tx2"/>
                </a:solidFill>
              </a:rPr>
              <a:t>Agenda Item 6.3 </a:t>
            </a:r>
          </a:p>
        </p:txBody>
      </p:sp>
    </p:spTree>
    <p:extLst>
      <p:ext uri="{BB962C8B-B14F-4D97-AF65-F5344CB8AC3E}">
        <p14:creationId xmlns:p14="http://schemas.microsoft.com/office/powerpoint/2010/main" val="6632056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29</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138897" y="1117600"/>
            <a:ext cx="8877782" cy="5153025"/>
          </a:xfrm>
        </p:spPr>
        <p:txBody>
          <a:bodyPr/>
          <a:lstStyle/>
          <a:p>
            <a:pPr>
              <a:spcBef>
                <a:spcPts val="0"/>
              </a:spcBef>
              <a:spcAft>
                <a:spcPts val="1200"/>
              </a:spcAft>
              <a:buFontTx/>
              <a:buNone/>
            </a:pPr>
            <a:r>
              <a:rPr lang="en-US" sz="2300" u="sng" dirty="0" smtClean="0"/>
              <a:t>2014</a:t>
            </a:r>
          </a:p>
          <a:p>
            <a:pPr>
              <a:spcBef>
                <a:spcPts val="0"/>
              </a:spcBef>
              <a:spcAft>
                <a:spcPts val="1200"/>
              </a:spcAft>
              <a:buFontTx/>
              <a:buNone/>
            </a:pPr>
            <a:r>
              <a:rPr lang="en-US" sz="2300" baseline="30000" dirty="0" smtClean="0"/>
              <a:t># </a:t>
            </a:r>
            <a:r>
              <a:rPr lang="en-US" sz="2300" dirty="0" smtClean="0"/>
              <a:t>143 </a:t>
            </a:r>
            <a:r>
              <a:rPr lang="en-US" sz="2300" u="sng" dirty="0" smtClean="0"/>
              <a:t>January 19-24, 2014</a:t>
            </a:r>
            <a:r>
              <a:rPr lang="en-US" sz="2300" dirty="0" smtClean="0"/>
              <a:t> -Hyatt Century Plaza, Los Angeles, CA, US</a:t>
            </a:r>
          </a:p>
          <a:p>
            <a:pPr>
              <a:spcBef>
                <a:spcPts val="0"/>
              </a:spcBef>
              <a:spcAft>
                <a:spcPts val="1200"/>
              </a:spcAft>
              <a:buFontTx/>
              <a:buNone/>
            </a:pPr>
            <a:r>
              <a:rPr lang="en-US" sz="2300" dirty="0" smtClean="0"/>
              <a:t>#143.5 January  8-9, 2014  - China</a:t>
            </a:r>
          </a:p>
          <a:p>
            <a:pPr>
              <a:spcBef>
                <a:spcPts val="0"/>
              </a:spcBef>
              <a:spcAft>
                <a:spcPts val="1200"/>
              </a:spcAft>
              <a:buFontTx/>
              <a:buNone/>
            </a:pPr>
            <a:r>
              <a:rPr lang="en-US" sz="2300" baseline="30000" dirty="0" smtClean="0"/>
              <a:t># </a:t>
            </a:r>
            <a:r>
              <a:rPr lang="en-US" sz="2300" dirty="0" smtClean="0"/>
              <a:t>144 March 16-21, 2014 – </a:t>
            </a:r>
            <a:r>
              <a:rPr lang="en-US" sz="2300" dirty="0" smtClean="0">
                <a:solidFill>
                  <a:srgbClr val="FF0000"/>
                </a:solidFill>
              </a:rPr>
              <a:t>ASIA</a:t>
            </a:r>
            <a:endParaRPr lang="en-US" sz="2300" u="sng" dirty="0" smtClean="0"/>
          </a:p>
          <a:p>
            <a:pPr>
              <a:spcBef>
                <a:spcPts val="0"/>
              </a:spcBef>
              <a:spcAft>
                <a:spcPts val="1200"/>
              </a:spcAft>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spcBef>
                <a:spcPts val="0"/>
              </a:spcBef>
              <a:spcAft>
                <a:spcPts val="1200"/>
              </a:spcAft>
              <a:buFontTx/>
              <a:buNone/>
            </a:pPr>
            <a:r>
              <a:rPr lang="en-US" sz="2300" dirty="0" smtClean="0"/>
              <a:t> #145.5 May21-22, 2014 -  China</a:t>
            </a:r>
          </a:p>
          <a:p>
            <a:pPr>
              <a:spcBef>
                <a:spcPts val="0"/>
              </a:spcBef>
              <a:spcAft>
                <a:spcPts val="1200"/>
              </a:spcAft>
              <a:buFontTx/>
              <a:buNone/>
            </a:pPr>
            <a:r>
              <a:rPr lang="en-US" sz="2300" baseline="30000" dirty="0" smtClean="0"/>
              <a:t># </a:t>
            </a:r>
            <a:r>
              <a:rPr lang="en-US" sz="2300" dirty="0" smtClean="0"/>
              <a:t>146 July 13-18, 2014 - Manchester Grand Hyatt, San Diego, CA, US</a:t>
            </a:r>
            <a:endParaRPr lang="en-US" sz="2300" u="sng" dirty="0" smtClean="0"/>
          </a:p>
          <a:p>
            <a:pPr>
              <a:spcBef>
                <a:spcPts val="0"/>
              </a:spcBef>
              <a:spcAft>
                <a:spcPts val="1200"/>
              </a:spcAft>
              <a:buFontTx/>
              <a:buNone/>
            </a:pPr>
            <a:r>
              <a:rPr lang="en-US" sz="2300" baseline="30000" dirty="0" smtClean="0"/>
              <a:t># </a:t>
            </a:r>
            <a:r>
              <a:rPr lang="en-US" sz="2300" dirty="0" smtClean="0"/>
              <a:t>147 </a:t>
            </a:r>
            <a:r>
              <a:rPr lang="en-US" sz="2300" u="sng" dirty="0" smtClean="0"/>
              <a:t>September 14-19, 2014</a:t>
            </a:r>
            <a:r>
              <a:rPr lang="en-US" sz="2300" dirty="0" smtClean="0"/>
              <a:t>----</a:t>
            </a:r>
            <a:r>
              <a:rPr lang="en-US" sz="2300" dirty="0" smtClean="0">
                <a:solidFill>
                  <a:srgbClr val="FF0000"/>
                </a:solidFill>
              </a:rPr>
              <a:t>1</a:t>
            </a:r>
            <a:r>
              <a:rPr lang="en-US" sz="2300" baseline="30000" dirty="0" smtClean="0">
                <a:solidFill>
                  <a:srgbClr val="FF0000"/>
                </a:solidFill>
              </a:rPr>
              <a:t>st</a:t>
            </a:r>
            <a:r>
              <a:rPr lang="en-US" sz="2300" dirty="0" smtClean="0">
                <a:solidFill>
                  <a:srgbClr val="FF0000"/>
                </a:solidFill>
              </a:rPr>
              <a:t> priority– Kobe, Japan</a:t>
            </a:r>
          </a:p>
          <a:p>
            <a:pPr>
              <a:spcBef>
                <a:spcPts val="0"/>
              </a:spcBef>
              <a:spcAft>
                <a:spcPts val="1200"/>
              </a:spcAft>
              <a:buFontTx/>
              <a:buNone/>
            </a:pPr>
            <a:r>
              <a:rPr lang="en-US" sz="2300" dirty="0" smtClean="0"/>
              <a:t>#147.5 September24-25, 2014 - China</a:t>
            </a:r>
            <a:r>
              <a:rPr lang="en-US" sz="2300" dirty="0" smtClean="0">
                <a:solidFill>
                  <a:srgbClr val="FF0000"/>
                </a:solidFill>
              </a:rPr>
              <a:t>			      </a:t>
            </a:r>
            <a:r>
              <a:rPr lang="en-US" sz="2300" dirty="0" smtClean="0"/>
              <a:t> </a:t>
            </a:r>
          </a:p>
          <a:p>
            <a:pPr>
              <a:spcBef>
                <a:spcPts val="0"/>
              </a:spcBef>
              <a:spcAft>
                <a:spcPts val="1200"/>
              </a:spcAft>
              <a:buFontTx/>
              <a:buNone/>
            </a:pPr>
            <a:r>
              <a:rPr lang="en-US" sz="2300" baseline="30000" dirty="0" smtClean="0"/>
              <a:t># </a:t>
            </a:r>
            <a:r>
              <a:rPr lang="en-US" sz="2300" dirty="0" smtClean="0"/>
              <a:t>148 November 2-7, 2014   Hyatt Regency San Antonio, TX, US</a:t>
            </a:r>
          </a:p>
        </p:txBody>
      </p:sp>
      <p:sp>
        <p:nvSpPr>
          <p:cNvPr id="82950" name="Text Box 4"/>
          <p:cNvSpPr txBox="1">
            <a:spLocks noChangeArrowheads="1"/>
          </p:cNvSpPr>
          <p:nvPr/>
        </p:nvSpPr>
        <p:spPr bwMode="auto">
          <a:xfrm>
            <a:off x="126468" y="611188"/>
            <a:ext cx="316971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Thursday </a:t>
            </a:r>
            <a:r>
              <a:rPr lang="en-US" sz="2000" dirty="0">
                <a:solidFill>
                  <a:schemeClr val="tx2"/>
                </a:solidFill>
              </a:rPr>
              <a:t>Agenda Item 6.3 </a:t>
            </a:r>
          </a:p>
        </p:txBody>
      </p:sp>
    </p:spTree>
    <p:extLst>
      <p:ext uri="{BB962C8B-B14F-4D97-AF65-F5344CB8AC3E}">
        <p14:creationId xmlns:p14="http://schemas.microsoft.com/office/powerpoint/2010/main" val="5899706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24B88CD-CAB5-F743-98AA-F5BFD415D7AC}" type="slidenum">
              <a:rPr lang="en-US" smtClean="0"/>
              <a:pPr>
                <a:defRPr/>
              </a:pPr>
              <a:t>3</a:t>
            </a:fld>
            <a:endParaRPr lang="en-US" sz="1400">
              <a:latin typeface="Myriad Pro" charset="0"/>
            </a:endParaRPr>
          </a:p>
        </p:txBody>
      </p:sp>
      <p:sp>
        <p:nvSpPr>
          <p:cNvPr id="5" name="Rectangle 4"/>
          <p:cNvSpPr/>
          <p:nvPr/>
        </p:nvSpPr>
        <p:spPr>
          <a:xfrm>
            <a:off x="2010137" y="1600200"/>
            <a:ext cx="4648199" cy="255454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8000" b="1" cap="none" spc="0" dirty="0" smtClean="0">
                <a:ln w="11430"/>
                <a:solidFill>
                  <a:srgbClr val="C00000"/>
                </a:solidFill>
                <a:effectLst>
                  <a:outerShdw blurRad="50800" dist="39000" dir="5460000" algn="tl">
                    <a:srgbClr val="000000">
                      <a:alpha val="38000"/>
                    </a:srgbClr>
                  </a:outerShdw>
                </a:effectLst>
              </a:rPr>
              <a:t>IEEE 802.11</a:t>
            </a:r>
            <a:endParaRPr lang="en-US" sz="5400" b="1" cap="none" spc="0" dirty="0">
              <a:ln w="11430"/>
              <a:solidFill>
                <a:srgbClr val="C00000"/>
              </a:solidFill>
              <a:effectLst>
                <a:outerShdw blurRad="50800" dist="39000" dir="5460000" algn="tl">
                  <a:srgbClr val="000000">
                    <a:alpha val="38000"/>
                  </a:srgbClr>
                </a:outerShdw>
              </a:effectLst>
            </a:endParaRPr>
          </a:p>
        </p:txBody>
      </p:sp>
      <p:sp>
        <p:nvSpPr>
          <p:cNvPr id="2" name="Date Placeholder 1"/>
          <p:cNvSpPr>
            <a:spLocks noGrp="1"/>
          </p:cNvSpPr>
          <p:nvPr>
            <p:ph type="dt" sz="half" idx="10"/>
          </p:nvPr>
        </p:nvSpPr>
        <p:spPr/>
        <p:txBody>
          <a:bodyPr/>
          <a:lstStyle/>
          <a:p>
            <a:pPr>
              <a:defRPr/>
            </a:pPr>
            <a:r>
              <a:rPr lang="en-US" smtClean="0"/>
              <a:t>January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8832455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30</a:t>
            </a:fld>
            <a:endParaRPr lang="en-US" sz="1200" b="0" smtClean="0"/>
          </a:p>
        </p:txBody>
      </p:sp>
      <p:sp>
        <p:nvSpPr>
          <p:cNvPr id="33796" name="Rectangle 2"/>
          <p:cNvSpPr>
            <a:spLocks noGrp="1" noChangeArrowheads="1"/>
          </p:cNvSpPr>
          <p:nvPr>
            <p:ph type="title"/>
          </p:nvPr>
        </p:nvSpPr>
        <p:spPr>
          <a:xfrm>
            <a:off x="415636" y="1082675"/>
            <a:ext cx="8042564" cy="992188"/>
          </a:xfrm>
        </p:spPr>
        <p:txBody>
          <a:bodyPr/>
          <a:lstStyle/>
          <a:p>
            <a:r>
              <a:rPr lang="en-US" sz="2800" dirty="0" smtClean="0"/>
              <a:t>March 17-22 2013 Meeting </a:t>
            </a:r>
            <a:br>
              <a:rPr lang="en-US" sz="2800" dirty="0" smtClean="0"/>
            </a:br>
            <a:r>
              <a:rPr lang="en-US" sz="2800" dirty="0" smtClean="0"/>
              <a:t>Orlando, Florida, USA</a:t>
            </a:r>
          </a:p>
        </p:txBody>
      </p:sp>
      <p:sp>
        <p:nvSpPr>
          <p:cNvPr id="33797" name="Text Box 4"/>
          <p:cNvSpPr txBox="1">
            <a:spLocks noChangeArrowheads="1"/>
          </p:cNvSpPr>
          <p:nvPr/>
        </p:nvSpPr>
        <p:spPr bwMode="auto">
          <a:xfrm>
            <a:off x="225673" y="617538"/>
            <a:ext cx="34618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Thursday </a:t>
            </a:r>
            <a:r>
              <a:rPr lang="en-US" dirty="0">
                <a:solidFill>
                  <a:schemeClr val="tx2"/>
                </a:solidFill>
              </a:rPr>
              <a:t>Agenda Item </a:t>
            </a:r>
            <a:r>
              <a:rPr lang="en-US" dirty="0" smtClean="0">
                <a:solidFill>
                  <a:schemeClr val="tx2"/>
                </a:solidFill>
              </a:rPr>
              <a:t>7</a:t>
            </a:r>
            <a:endParaRPr lang="en-US" dirty="0">
              <a:solidFill>
                <a:schemeClr val="tx2"/>
              </a:solidFill>
            </a:endParaRPr>
          </a:p>
        </p:txBody>
      </p:sp>
      <p:sp>
        <p:nvSpPr>
          <p:cNvPr id="33798" name="Text Box 5"/>
          <p:cNvSpPr txBox="1">
            <a:spLocks noChangeArrowheads="1"/>
          </p:cNvSpPr>
          <p:nvPr/>
        </p:nvSpPr>
        <p:spPr bwMode="auto">
          <a:xfrm>
            <a:off x="109538" y="3062288"/>
            <a:ext cx="8890000" cy="2062103"/>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3200" dirty="0"/>
              <a:t>Hotel Registration </a:t>
            </a:r>
            <a:r>
              <a:rPr lang="en-US" sz="3200" dirty="0" smtClean="0">
                <a:latin typeface="Ravie" pitchFamily="82" charset="0"/>
              </a:rPr>
              <a:t>OPEN</a:t>
            </a:r>
            <a:endParaRPr lang="en-US" sz="3200" dirty="0">
              <a:solidFill>
                <a:srgbClr val="FF0000"/>
              </a:solidFill>
            </a:endParaRPr>
          </a:p>
          <a:p>
            <a:pPr eaLnBrk="0" hangingPunct="0">
              <a:buFont typeface="Times New Roman" pitchFamily="18" charset="0"/>
              <a:buAutoNum type="arabicPeriod"/>
            </a:pPr>
            <a:r>
              <a:rPr lang="en-US" sz="3200" dirty="0"/>
              <a:t>Meeting Registration </a:t>
            </a:r>
            <a:r>
              <a:rPr lang="en-US" sz="3200" dirty="0" smtClean="0">
                <a:latin typeface="Ravie" pitchFamily="82" charset="0"/>
              </a:rPr>
              <a:t>OPEN</a:t>
            </a:r>
            <a:endParaRPr lang="en-US" sz="3200" dirty="0"/>
          </a:p>
          <a:p>
            <a:pPr eaLnBrk="0" hangingPunct="0">
              <a:buFont typeface="Times New Roman" pitchFamily="18" charset="0"/>
              <a:buAutoNum type="arabicPeriod"/>
            </a:pPr>
            <a:r>
              <a:rPr lang="en-US" sz="2800" dirty="0"/>
              <a:t>Early bird registration expires </a:t>
            </a:r>
            <a:endParaRPr lang="en-US" sz="2800" dirty="0" smtClean="0"/>
          </a:p>
          <a:p>
            <a:pPr lvl="1" eaLnBrk="0" hangingPunct="0">
              <a:buFont typeface="Wingdings" pitchFamily="2" charset="2"/>
              <a:buChar char="Ø"/>
            </a:pPr>
            <a:r>
              <a:rPr lang="en-US" sz="3600" dirty="0" smtClean="0">
                <a:latin typeface="Ravie" pitchFamily="82" charset="0"/>
              </a:rPr>
              <a:t>Friday  January 25</a:t>
            </a:r>
            <a:endParaRPr lang="en-US" dirty="0">
              <a:latin typeface="Ravie" pitchFamily="82" charset="0"/>
            </a:endParaRPr>
          </a:p>
        </p:txBody>
      </p:sp>
      <p:sp>
        <p:nvSpPr>
          <p:cNvPr id="2" name="TextBox 1"/>
          <p:cNvSpPr txBox="1"/>
          <p:nvPr/>
        </p:nvSpPr>
        <p:spPr>
          <a:xfrm>
            <a:off x="493485" y="5632938"/>
            <a:ext cx="7471597" cy="461665"/>
          </a:xfrm>
          <a:prstGeom prst="rect">
            <a:avLst/>
          </a:prstGeom>
          <a:noFill/>
        </p:spPr>
        <p:txBody>
          <a:bodyPr wrap="none" rtlCol="0">
            <a:spAutoFit/>
          </a:bodyPr>
          <a:lstStyle/>
          <a:p>
            <a:r>
              <a:rPr lang="en-US" dirty="0">
                <a:hlinkClick r:id="rId2"/>
              </a:rPr>
              <a:t>http://</a:t>
            </a:r>
            <a:r>
              <a:rPr lang="en-US" dirty="0" smtClean="0">
                <a:hlinkClick r:id="rId2"/>
              </a:rPr>
              <a:t>www.ieee802.org/11/Meetings/Meeting_Plan.html</a:t>
            </a:r>
            <a:endParaRPr lang="en-US" dirty="0" smtClean="0"/>
          </a:p>
        </p:txBody>
      </p:sp>
    </p:spTree>
    <p:extLst>
      <p:ext uri="{BB962C8B-B14F-4D97-AF65-F5344CB8AC3E}">
        <p14:creationId xmlns:p14="http://schemas.microsoft.com/office/powerpoint/2010/main" val="26427727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31</a:t>
            </a:fld>
            <a:endParaRPr lang="en-US" sz="1200" b="0" smtClean="0"/>
          </a:p>
        </p:txBody>
      </p:sp>
      <p:sp>
        <p:nvSpPr>
          <p:cNvPr id="33796" name="Rectangle 2"/>
          <p:cNvSpPr>
            <a:spLocks noGrp="1" noChangeArrowheads="1"/>
          </p:cNvSpPr>
          <p:nvPr>
            <p:ph type="title"/>
          </p:nvPr>
        </p:nvSpPr>
        <p:spPr>
          <a:xfrm>
            <a:off x="415636" y="1082675"/>
            <a:ext cx="8042564" cy="992188"/>
          </a:xfrm>
        </p:spPr>
        <p:txBody>
          <a:bodyPr/>
          <a:lstStyle/>
          <a:p>
            <a:r>
              <a:rPr lang="en-US" sz="2800" dirty="0" smtClean="0"/>
              <a:t>April 24-25 2013 Meeting </a:t>
            </a:r>
            <a:br>
              <a:rPr lang="en-US" sz="2800" dirty="0" smtClean="0"/>
            </a:br>
            <a:r>
              <a:rPr lang="en-US" sz="2800" dirty="0" smtClean="0"/>
              <a:t>Beijing    China</a:t>
            </a:r>
          </a:p>
        </p:txBody>
      </p:sp>
      <p:sp>
        <p:nvSpPr>
          <p:cNvPr id="33797" name="Text Box 4"/>
          <p:cNvSpPr txBox="1">
            <a:spLocks noChangeArrowheads="1"/>
          </p:cNvSpPr>
          <p:nvPr/>
        </p:nvSpPr>
        <p:spPr bwMode="auto">
          <a:xfrm>
            <a:off x="225672" y="617538"/>
            <a:ext cx="34618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Thursday </a:t>
            </a:r>
            <a:r>
              <a:rPr lang="en-US" dirty="0">
                <a:solidFill>
                  <a:schemeClr val="tx2"/>
                </a:solidFill>
              </a:rPr>
              <a:t>Agenda Item 7</a:t>
            </a:r>
          </a:p>
        </p:txBody>
      </p:sp>
      <p:sp>
        <p:nvSpPr>
          <p:cNvPr id="33798" name="Text Box 5"/>
          <p:cNvSpPr txBox="1">
            <a:spLocks noChangeArrowheads="1"/>
          </p:cNvSpPr>
          <p:nvPr/>
        </p:nvSpPr>
        <p:spPr bwMode="auto">
          <a:xfrm>
            <a:off x="109538" y="2147892"/>
            <a:ext cx="8890000" cy="1077218"/>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3200" dirty="0"/>
              <a:t>Hotel Registration  </a:t>
            </a:r>
            <a:r>
              <a:rPr lang="en-US" sz="3200" dirty="0" smtClean="0"/>
              <a:t>  </a:t>
            </a:r>
            <a:r>
              <a:rPr lang="en-US" sz="3200" dirty="0" smtClean="0">
                <a:latin typeface="Ravie" pitchFamily="82" charset="0"/>
              </a:rPr>
              <a:t>Not OPEN</a:t>
            </a:r>
            <a:endParaRPr lang="en-US" sz="3200" dirty="0">
              <a:solidFill>
                <a:srgbClr val="FF0000"/>
              </a:solidFill>
            </a:endParaRPr>
          </a:p>
          <a:p>
            <a:pPr eaLnBrk="0" hangingPunct="0">
              <a:buFont typeface="Times New Roman" pitchFamily="18" charset="0"/>
              <a:buAutoNum type="arabicPeriod"/>
            </a:pPr>
            <a:r>
              <a:rPr lang="en-US" sz="3200" dirty="0"/>
              <a:t>Meeting Registration </a:t>
            </a:r>
            <a:r>
              <a:rPr lang="en-US" sz="3200" dirty="0">
                <a:latin typeface="Ravie" pitchFamily="82" charset="0"/>
              </a:rPr>
              <a:t>Not OPEN</a:t>
            </a:r>
            <a:endParaRPr lang="en-US" sz="3200" dirty="0"/>
          </a:p>
        </p:txBody>
      </p:sp>
      <p:sp>
        <p:nvSpPr>
          <p:cNvPr id="9" name="TextBox 8"/>
          <p:cNvSpPr txBox="1"/>
          <p:nvPr/>
        </p:nvSpPr>
        <p:spPr>
          <a:xfrm>
            <a:off x="972457" y="3226505"/>
            <a:ext cx="7471597" cy="461665"/>
          </a:xfrm>
          <a:prstGeom prst="rect">
            <a:avLst/>
          </a:prstGeom>
          <a:noFill/>
          <a:ln>
            <a:solidFill>
              <a:srgbClr val="FFC000"/>
            </a:solidFill>
          </a:ln>
        </p:spPr>
        <p:txBody>
          <a:bodyPr wrap="none" rtlCol="0">
            <a:spAutoFit/>
          </a:bodyPr>
          <a:lstStyle/>
          <a:p>
            <a:r>
              <a:rPr lang="en-US" dirty="0">
                <a:hlinkClick r:id="rId3"/>
              </a:rPr>
              <a:t>http://</a:t>
            </a:r>
            <a:r>
              <a:rPr lang="en-US" dirty="0" smtClean="0">
                <a:hlinkClick r:id="rId3"/>
              </a:rPr>
              <a:t>www.ieee802.org/11/Meetings/Meeting_Plan.html</a:t>
            </a:r>
            <a:endParaRPr lang="en-US" dirty="0" smtClean="0"/>
          </a:p>
        </p:txBody>
      </p:sp>
      <p:sp>
        <p:nvSpPr>
          <p:cNvPr id="2" name="TextBox 1"/>
          <p:cNvSpPr txBox="1"/>
          <p:nvPr/>
        </p:nvSpPr>
        <p:spPr>
          <a:xfrm>
            <a:off x="272823" y="4047150"/>
            <a:ext cx="8563429" cy="2308324"/>
          </a:xfrm>
          <a:prstGeom prst="rect">
            <a:avLst/>
          </a:prstGeom>
          <a:noFill/>
        </p:spPr>
        <p:txBody>
          <a:bodyPr wrap="square" rtlCol="0">
            <a:spAutoFit/>
          </a:bodyPr>
          <a:lstStyle/>
          <a:p>
            <a:r>
              <a:rPr lang="en-US" dirty="0" smtClean="0"/>
              <a:t>Venue :</a:t>
            </a:r>
            <a:endParaRPr lang="en-US" dirty="0"/>
          </a:p>
          <a:p>
            <a:r>
              <a:rPr lang="en-US" dirty="0"/>
              <a:t>Hotel Nikko New Century Beijing (</a:t>
            </a:r>
            <a:r>
              <a:rPr lang="en-US" u="sng" dirty="0">
                <a:hlinkClick r:id="rId4"/>
              </a:rPr>
              <a:t>http://www.newcenturyhotel.com.cn/indexen.html</a:t>
            </a:r>
            <a:r>
              <a:rPr lang="en-US" dirty="0"/>
              <a:t>)</a:t>
            </a:r>
          </a:p>
          <a:p>
            <a:r>
              <a:rPr lang="en-US" dirty="0"/>
              <a:t> </a:t>
            </a:r>
          </a:p>
          <a:p>
            <a:r>
              <a:rPr lang="en-US" dirty="0" smtClean="0"/>
              <a:t>Same </a:t>
            </a:r>
            <a:r>
              <a:rPr lang="en-US" dirty="0"/>
              <a:t>hotel as the Sept </a:t>
            </a:r>
            <a:r>
              <a:rPr lang="en-US" dirty="0" smtClean="0"/>
              <a:t>2012 meeting </a:t>
            </a:r>
            <a:r>
              <a:rPr lang="en-US" dirty="0"/>
              <a:t>in Beijing. </a:t>
            </a:r>
          </a:p>
          <a:p>
            <a:endParaRPr lang="en-US" dirty="0"/>
          </a:p>
        </p:txBody>
      </p:sp>
    </p:spTree>
    <p:extLst>
      <p:ext uri="{BB962C8B-B14F-4D97-AF65-F5344CB8AC3E}">
        <p14:creationId xmlns:p14="http://schemas.microsoft.com/office/powerpoint/2010/main" val="20471855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a:p>
        </p:txBody>
      </p:sp>
      <p:sp>
        <p:nvSpPr>
          <p:cNvPr id="8704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704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CE569F8-6415-47E4-AE7C-D49D06A7CC16}" type="slidenum">
              <a:rPr lang="en-US" sz="1200" b="0" smtClean="0"/>
              <a:pPr/>
              <a:t>32</a:t>
            </a:fld>
            <a:endParaRPr lang="en-US" sz="1200" b="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303" y="587289"/>
            <a:ext cx="7788041" cy="5905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07237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a:p>
        </p:txBody>
      </p:sp>
      <p:sp>
        <p:nvSpPr>
          <p:cNvPr id="8704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704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CE569F8-6415-47E4-AE7C-D49D06A7CC16}" type="slidenum">
              <a:rPr lang="en-US" sz="1200" b="0" smtClean="0"/>
              <a:pPr/>
              <a:t>33</a:t>
            </a:fld>
            <a:endParaRPr lang="en-US" sz="1200" b="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431" y="614691"/>
            <a:ext cx="8637973" cy="5777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January 2013</a:t>
            </a:r>
            <a:endParaRPr lang="en-US"/>
          </a:p>
        </p:txBody>
      </p:sp>
      <p:sp>
        <p:nvSpPr>
          <p:cNvPr id="8195" name="Footer Placeholder 4"/>
          <p:cNvSpPr>
            <a:spLocks noGrp="1"/>
          </p:cNvSpPr>
          <p:nvPr>
            <p:ph type="ftr" sz="quarter" idx="11"/>
          </p:nvPr>
        </p:nvSpPr>
        <p:spPr>
          <a:noFill/>
        </p:spPr>
        <p:txBody>
          <a:bodyPr/>
          <a:lstStyle/>
          <a:p>
            <a:r>
              <a:rPr lang="en-US" smtClean="0"/>
              <a:t>Bruce Kraemer (Marvell)</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4</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2000" dirty="0" smtClean="0"/>
              <a:t>(effective 20 July, 2012), </a:t>
            </a:r>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r>
              <a:rPr lang="en-US" sz="2000" dirty="0" smtClean="0"/>
              <a:t> (effective 16 March, 2012) </a:t>
            </a:r>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r>
              <a:rPr lang="en-US" sz="2000" dirty="0" smtClean="0"/>
              <a:t> </a:t>
            </a:r>
            <a:r>
              <a:rPr lang="en-US" sz="1600" dirty="0" smtClean="0"/>
              <a:t>(Effective July 20, 2012)</a:t>
            </a:r>
          </a:p>
          <a:p>
            <a:pPr lvl="1"/>
            <a:r>
              <a:rPr lang="en-US" sz="1800" dirty="0" smtClean="0">
                <a:hlinkClick r:id="rId5"/>
              </a:rPr>
              <a:t>https://mentor.ieee.org/802.11/documents?is_dcn=2&amp;is_year=2009</a:t>
            </a:r>
            <a:endParaRPr lang="en-US" sz="1800" dirty="0" smtClean="0"/>
          </a:p>
          <a:p>
            <a:pPr lvl="1"/>
            <a:endParaRPr lang="en-US" sz="1800" dirty="0" smtClean="0"/>
          </a:p>
          <a:p>
            <a:pPr>
              <a:buFontTx/>
              <a:buNone/>
            </a:pPr>
            <a:r>
              <a:rPr lang="en-US" sz="2000" dirty="0" smtClean="0"/>
              <a:t>Policies and Procedures hierarchy</a:t>
            </a:r>
          </a:p>
          <a:p>
            <a:pPr lvl="1"/>
            <a:r>
              <a:rPr lang="en-US" sz="1800" dirty="0" smtClean="0">
                <a:hlinkClick r:id="rId6"/>
              </a:rPr>
              <a:t>http://www.ieee802.org/11/Rules/rules.shtml</a:t>
            </a:r>
            <a:endParaRPr lang="en-US" sz="1800" dirty="0" smtClean="0"/>
          </a:p>
          <a:p>
            <a:pPr lvl="1"/>
            <a:endParaRPr lang="en-US" sz="1800" dirty="0" smtClean="0"/>
          </a:p>
        </p:txBody>
      </p:sp>
      <p:sp>
        <p:nvSpPr>
          <p:cNvPr id="7" name="Text Box 4"/>
          <p:cNvSpPr txBox="1">
            <a:spLocks noChangeArrowheads="1"/>
          </p:cNvSpPr>
          <p:nvPr/>
        </p:nvSpPr>
        <p:spPr bwMode="auto">
          <a:xfrm>
            <a:off x="353830" y="521783"/>
            <a:ext cx="31896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3.1.1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2819696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January 2013</a:t>
            </a:r>
            <a:endParaRPr lang="en-US"/>
          </a:p>
        </p:txBody>
      </p:sp>
      <p:sp>
        <p:nvSpPr>
          <p:cNvPr id="4099" name="Footer Placeholder 2"/>
          <p:cNvSpPr>
            <a:spLocks noGrp="1"/>
          </p:cNvSpPr>
          <p:nvPr>
            <p:ph type="ftr" sz="quarter" idx="11"/>
          </p:nvPr>
        </p:nvSpPr>
        <p:spPr>
          <a:noFill/>
        </p:spPr>
        <p:txBody>
          <a:bodyPr/>
          <a:lstStyle/>
          <a:p>
            <a:r>
              <a:rPr lang="en-US" smtClean="0"/>
              <a:t>Bruce Kraemer (Marvell)</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5</a:t>
            </a:fld>
            <a:endParaRPr lang="en-US"/>
          </a:p>
        </p:txBody>
      </p:sp>
      <p:sp>
        <p:nvSpPr>
          <p:cNvPr id="4101" name="Rectangle 1026"/>
          <p:cNvSpPr>
            <a:spLocks noGrp="1" noChangeArrowheads="1"/>
          </p:cNvSpPr>
          <p:nvPr>
            <p:ph type="title" idx="4294967295"/>
          </p:nvPr>
        </p:nvSpPr>
        <p:spPr>
          <a:xfrm>
            <a:off x="304800" y="840704"/>
            <a:ext cx="8839200" cy="381000"/>
          </a:xfrm>
        </p:spPr>
        <p:txBody>
          <a:bodyPr lIns="91440" tIns="45720" rIns="91440" bIns="45720"/>
          <a:lstStyle/>
          <a:p>
            <a:r>
              <a:rPr lang="en-US" sz="2800" u="sng" dirty="0" smtClean="0"/>
              <a:t>Participants, Patents, and Duty to Inform</a:t>
            </a:r>
            <a:endParaRPr lang="en-US" sz="2800" dirty="0" smtClean="0"/>
          </a:p>
        </p:txBody>
      </p:sp>
      <p:sp>
        <p:nvSpPr>
          <p:cNvPr id="4102" name="Rectangle 1027"/>
          <p:cNvSpPr>
            <a:spLocks noGrp="1" noChangeArrowheads="1"/>
          </p:cNvSpPr>
          <p:nvPr>
            <p:ph type="body" idx="4294967295"/>
          </p:nvPr>
        </p:nvSpPr>
        <p:spPr>
          <a:xfrm>
            <a:off x="0" y="1307947"/>
            <a:ext cx="9144000" cy="5334000"/>
          </a:xfrm>
        </p:spPr>
        <p:txBody>
          <a:bodyPr lIns="91440" tIns="45720" rIns="91440" bIns="45720"/>
          <a:lstStyle/>
          <a:p>
            <a:pPr algn="ctr">
              <a:buFontTx/>
              <a:buNone/>
            </a:pPr>
            <a:r>
              <a:rPr lang="en-US" sz="1600" b="0" dirty="0" smtClean="0">
                <a:latin typeface="Arial Narrow" pitchFamily="34" charset="0"/>
                <a:cs typeface="Aharoni" pitchFamily="2" charset="-79"/>
              </a:rPr>
              <a:t>All participants in this meeting have certain obligations under the IEEE-SA Patent Policy. </a:t>
            </a:r>
          </a:p>
          <a:p>
            <a:pPr lvl="1"/>
            <a:r>
              <a:rPr lang="en-US" sz="1600" b="1" dirty="0" smtClean="0">
                <a:solidFill>
                  <a:srgbClr val="003399"/>
                </a:solidFill>
                <a:latin typeface="Arial Narrow" pitchFamily="34" charset="0"/>
                <a:cs typeface="Aharoni" pitchFamily="2" charset="-79"/>
              </a:rPr>
              <a:t>Participants </a:t>
            </a:r>
          </a:p>
          <a:p>
            <a:pPr lvl="2">
              <a:buFontTx/>
              <a:buNone/>
            </a:pPr>
            <a:r>
              <a:rPr lang="en-US" sz="1600" b="1" dirty="0" smtClean="0">
                <a:solidFill>
                  <a:srgbClr val="003399"/>
                </a:solidFill>
                <a:latin typeface="Arial Narrow" pitchFamily="34" charset="0"/>
                <a:cs typeface="Aharoni" pitchFamily="2" charset="-79"/>
              </a:rPr>
              <a:t>[Note: </a:t>
            </a:r>
            <a:r>
              <a:rPr lang="en-GB" sz="1600" b="1" dirty="0" smtClean="0">
                <a:solidFill>
                  <a:srgbClr val="003399"/>
                </a:solidFill>
                <a:latin typeface="Arial Narrow" pitchFamily="34" charset="0"/>
                <a:cs typeface="Aharoni" pitchFamily="2" charset="-79"/>
              </a:rPr>
              <a:t>Quoted text excerpted from IEEE-SA Standards Board Bylaws </a:t>
            </a:r>
            <a:r>
              <a:rPr lang="en-GB" sz="1600" b="1" dirty="0" err="1" smtClean="0">
                <a:solidFill>
                  <a:srgbClr val="003399"/>
                </a:solidFill>
                <a:latin typeface="Arial Narrow" pitchFamily="34" charset="0"/>
                <a:cs typeface="Aharoni" pitchFamily="2" charset="-79"/>
              </a:rPr>
              <a:t>subclause</a:t>
            </a:r>
            <a:r>
              <a:rPr lang="en-GB" sz="1600" b="1" dirty="0" smtClean="0">
                <a:solidFill>
                  <a:srgbClr val="003399"/>
                </a:solidFill>
                <a:latin typeface="Arial Narrow" pitchFamily="34" charset="0"/>
                <a:cs typeface="Aharoni" pitchFamily="2" charset="-79"/>
              </a:rPr>
              <a:t> 6.2</a:t>
            </a:r>
            <a:r>
              <a:rPr lang="en-US" sz="1600" b="1" dirty="0" smtClean="0">
                <a:solidFill>
                  <a:srgbClr val="003399"/>
                </a:solidFill>
                <a:latin typeface="Arial Narrow" pitchFamily="34" charset="0"/>
                <a:cs typeface="Aharoni" pitchFamily="2" charset="-79"/>
              </a:rPr>
              <a:t>]:</a:t>
            </a:r>
          </a:p>
          <a:p>
            <a:pPr lvl="2"/>
            <a:r>
              <a:rPr lang="en-US" sz="1600" b="1" dirty="0" smtClean="0">
                <a:solidFill>
                  <a:srgbClr val="003399"/>
                </a:solidFill>
                <a:latin typeface="Arial Narrow" pitchFamily="34" charset="0"/>
                <a:cs typeface="Aharoni" pitchFamily="2" charset="-79"/>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smtClean="0">
              <a:latin typeface="Arial Narrow" pitchFamily="34" charset="0"/>
              <a:cs typeface="Aharoni" pitchFamily="2" charset="-79"/>
            </a:endParaRPr>
          </a:p>
          <a:p>
            <a:pPr lvl="3"/>
            <a:r>
              <a:rPr lang="en-US" b="1" dirty="0" smtClean="0">
                <a:solidFill>
                  <a:srgbClr val="003399"/>
                </a:solidFill>
                <a:latin typeface="Arial Narrow" pitchFamily="34" charset="0"/>
                <a:cs typeface="Aharoni" pitchFamily="2" charset="-79"/>
              </a:rPr>
              <a:t>“Personal awareness” means that the participant “is personally aware that the holder may have a potential Essential Patent Claim,” even if the participant is not personally aware of the specific patents or patent claims</a:t>
            </a:r>
          </a:p>
          <a:p>
            <a:pPr lvl="2"/>
            <a:r>
              <a:rPr lang="en-US" sz="1600" b="1" dirty="0" smtClean="0">
                <a:solidFill>
                  <a:srgbClr val="003399"/>
                </a:solidFill>
                <a:latin typeface="Arial Narrow" pitchFamily="34" charset="0"/>
                <a:cs typeface="Aharoni" pitchFamily="2" charset="-79"/>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600" b="1" dirty="0" smtClean="0">
                <a:solidFill>
                  <a:srgbClr val="003399"/>
                </a:solidFill>
                <a:latin typeface="Arial Narrow" pitchFamily="34" charset="0"/>
                <a:cs typeface="Aharoni" pitchFamily="2" charset="-79"/>
              </a:rPr>
              <a:t>The above does not apply if the patent claim is already the subject of an Accepted Letter of Assurance that applies to the proposed standard(s) under consideration by this group</a:t>
            </a:r>
          </a:p>
          <a:p>
            <a:pPr lvl="1"/>
            <a:r>
              <a:rPr lang="en-US" sz="1600" b="1" dirty="0" smtClean="0">
                <a:solidFill>
                  <a:srgbClr val="003399"/>
                </a:solidFill>
                <a:latin typeface="Arial Narrow" pitchFamily="34" charset="0"/>
                <a:cs typeface="Aharoni" pitchFamily="2" charset="-79"/>
              </a:rPr>
              <a:t>Early identification of holders of potential Essential Patent Claims is strongly encouraged</a:t>
            </a:r>
          </a:p>
          <a:p>
            <a:pPr lvl="1"/>
            <a:r>
              <a:rPr lang="en-US" sz="1600" b="1" dirty="0" smtClean="0">
                <a:solidFill>
                  <a:srgbClr val="003399"/>
                </a:solidFill>
                <a:latin typeface="Arial Narrow" pitchFamily="34" charset="0"/>
                <a:cs typeface="Aharoni" pitchFamily="2" charset="-79"/>
              </a:rPr>
              <a:t>No duty to perform a patent search</a:t>
            </a:r>
            <a:endParaRPr lang="en-US" sz="1600" dirty="0" smtClean="0">
              <a:latin typeface="Arial Narrow" pitchFamily="34" charset="0"/>
              <a:cs typeface="Aharoni" pitchFamily="2" charset="-79"/>
            </a:endParaRPr>
          </a:p>
        </p:txBody>
      </p:sp>
      <p:sp>
        <p:nvSpPr>
          <p:cNvPr id="7" name="Text Box 4"/>
          <p:cNvSpPr txBox="1">
            <a:spLocks noChangeArrowheads="1"/>
          </p:cNvSpPr>
          <p:nvPr/>
        </p:nvSpPr>
        <p:spPr bwMode="auto">
          <a:xfrm>
            <a:off x="353830" y="521783"/>
            <a:ext cx="31896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3.1.3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34549240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January 2013</a:t>
            </a:r>
            <a:endParaRPr lang="en-US"/>
          </a:p>
        </p:txBody>
      </p:sp>
      <p:sp>
        <p:nvSpPr>
          <p:cNvPr id="5123" name="Footer Placeholder 2"/>
          <p:cNvSpPr>
            <a:spLocks noGrp="1"/>
          </p:cNvSpPr>
          <p:nvPr>
            <p:ph type="ftr" sz="quarter" idx="11"/>
          </p:nvPr>
        </p:nvSpPr>
        <p:spPr>
          <a:noFill/>
        </p:spPr>
        <p:txBody>
          <a:bodyPr/>
          <a:lstStyle/>
          <a:p>
            <a:r>
              <a:rPr lang="en-US" smtClean="0"/>
              <a:t>Bruce Kraemer (Marvell)</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6</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
        <p:nvSpPr>
          <p:cNvPr id="8" name="Text Box 4"/>
          <p:cNvSpPr txBox="1">
            <a:spLocks noChangeArrowheads="1"/>
          </p:cNvSpPr>
          <p:nvPr/>
        </p:nvSpPr>
        <p:spPr bwMode="auto">
          <a:xfrm>
            <a:off x="353830" y="521783"/>
            <a:ext cx="31896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3.1.3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572773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January 2013</a:t>
            </a:r>
            <a:endParaRPr lang="en-US"/>
          </a:p>
        </p:txBody>
      </p:sp>
      <p:sp>
        <p:nvSpPr>
          <p:cNvPr id="6147" name="Footer Placeholder 2"/>
          <p:cNvSpPr>
            <a:spLocks noGrp="1"/>
          </p:cNvSpPr>
          <p:nvPr>
            <p:ph type="ftr" sz="quarter" idx="11"/>
          </p:nvPr>
        </p:nvSpPr>
        <p:spPr>
          <a:noFill/>
        </p:spPr>
        <p:txBody>
          <a:bodyPr/>
          <a:lstStyle/>
          <a:p>
            <a:r>
              <a:rPr lang="en-US" smtClean="0"/>
              <a:t>Bruce Kraemer (Marvell)</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7</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dirty="0" smtClean="0"/>
              <a:t>Either speak up now or</a:t>
            </a:r>
          </a:p>
          <a:p>
            <a:pPr lvl="1"/>
            <a:r>
              <a:rPr lang="en-US" sz="2400" dirty="0" smtClean="0"/>
              <a:t>Provide the chair of this group with the identity of the holder(s) of any and all such claims as soon as possible or</a:t>
            </a:r>
          </a:p>
          <a:p>
            <a:pPr lvl="1"/>
            <a:r>
              <a:rPr lang="en-US" sz="2400" dirty="0" smtClean="0"/>
              <a:t>Cause an LOA to be submitted</a:t>
            </a:r>
          </a:p>
        </p:txBody>
      </p:sp>
      <p:sp>
        <p:nvSpPr>
          <p:cNvPr id="7" name="Text Box 4"/>
          <p:cNvSpPr txBox="1">
            <a:spLocks noChangeArrowheads="1"/>
          </p:cNvSpPr>
          <p:nvPr/>
        </p:nvSpPr>
        <p:spPr bwMode="auto">
          <a:xfrm>
            <a:off x="444400" y="521783"/>
            <a:ext cx="30085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3.2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4130962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8</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8 </a:t>
            </a:r>
            <a:r>
              <a:rPr lang="en-US" sz="2800" dirty="0"/>
              <a:t>entries with </a:t>
            </a:r>
            <a:r>
              <a:rPr lang="en-US" sz="2800" dirty="0" smtClean="0"/>
              <a:t>2012 </a:t>
            </a:r>
            <a:r>
              <a:rPr lang="en-US" sz="2800" dirty="0"/>
              <a:t>submission </a:t>
            </a:r>
            <a:r>
              <a:rPr lang="en-US" sz="2800" dirty="0" smtClean="0"/>
              <a:t>dates</a:t>
            </a:r>
          </a:p>
          <a:p>
            <a:pPr>
              <a:defRPr/>
            </a:pPr>
            <a:r>
              <a:rPr lang="en-US" sz="2800" dirty="0" smtClean="0"/>
              <a:t>2 entries with 2013 submission dates</a:t>
            </a: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Tree>
    <p:extLst>
      <p:ext uri="{BB962C8B-B14F-4D97-AF65-F5344CB8AC3E}">
        <p14:creationId xmlns:p14="http://schemas.microsoft.com/office/powerpoint/2010/main" val="4221898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January 2013</a:t>
            </a:r>
            <a:endParaRPr lang="en-US"/>
          </a:p>
        </p:txBody>
      </p:sp>
      <p:sp>
        <p:nvSpPr>
          <p:cNvPr id="7171" name="Footer Placeholder 2"/>
          <p:cNvSpPr>
            <a:spLocks noGrp="1"/>
          </p:cNvSpPr>
          <p:nvPr>
            <p:ph type="ftr" sz="quarter" idx="11"/>
          </p:nvPr>
        </p:nvSpPr>
        <p:spPr>
          <a:noFill/>
        </p:spPr>
        <p:txBody>
          <a:bodyPr/>
          <a:lstStyle/>
          <a:p>
            <a:r>
              <a:rPr lang="en-US" smtClean="0"/>
              <a:t>Bruce Kraemer (Marvell)</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9</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120580" y="1219200"/>
            <a:ext cx="8922936" cy="5181600"/>
          </a:xfrm>
          <a:prstGeom prst="rect">
            <a:avLst/>
          </a:prstGeom>
          <a:noFill/>
          <a:ln w="9525">
            <a:noFill/>
            <a:miter lim="800000"/>
            <a:headEnd/>
            <a:tailEnd/>
          </a:ln>
        </p:spPr>
        <p:txBody>
          <a:bodyPr/>
          <a:lstStyle/>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smtClean="0">
                <a:solidFill>
                  <a:srgbClr val="000099"/>
                </a:solidFill>
                <a:latin typeface="Arial" charset="0"/>
              </a:rPr>
              <a:t>All </a:t>
            </a:r>
            <a:r>
              <a:rPr lang="en-US" sz="1800" b="1" dirty="0">
                <a:solidFill>
                  <a:srgbClr val="000099"/>
                </a:solidFill>
                <a:latin typeface="Arial" charset="0"/>
              </a:rPr>
              <a:t>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sz="1800" b="1" dirty="0">
                <a:solidFill>
                  <a:srgbClr val="000099"/>
                </a:solidFill>
                <a:latin typeface="Arial" charset="0"/>
              </a:rPr>
              <a:t>See </a:t>
            </a:r>
            <a:r>
              <a:rPr lang="en-US" sz="1800" b="1" i="1" dirty="0">
                <a:solidFill>
                  <a:srgbClr val="000099"/>
                </a:solidFill>
                <a:latin typeface="Arial" charset="0"/>
              </a:rPr>
              <a:t>IEEE-SA Standards Board Operations Manual</a:t>
            </a:r>
            <a:r>
              <a:rPr lang="en-US" sz="1800" b="1" dirty="0">
                <a:solidFill>
                  <a:srgbClr val="000099"/>
                </a:solidFill>
                <a:latin typeface="Arial" charset="0"/>
              </a:rPr>
              <a:t>, clause 5.3.10 and </a:t>
            </a:r>
            <a:r>
              <a:rPr lang="en-GB" sz="1800" b="1" dirty="0">
                <a:solidFill>
                  <a:srgbClr val="000099"/>
                </a:solidFill>
                <a:latin typeface="Arial" charset="0"/>
              </a:rPr>
              <a:t>“Promoting Competition and Innovation: What You Need to Know about the IEEE Standards Association's Antitrust and Competition Policy”</a:t>
            </a:r>
            <a:r>
              <a:rPr lang="en-US" sz="1800" b="1" dirty="0">
                <a:solidFill>
                  <a:srgbClr val="000099"/>
                </a:solidFill>
                <a:latin typeface="Arial" charset="0"/>
              </a:rPr>
              <a:t> for more details.</a:t>
            </a:r>
            <a:endParaRPr lang="en-US" sz="2000" b="1" dirty="0">
              <a:solidFill>
                <a:srgbClr val="000099"/>
              </a:solidFill>
              <a:latin typeface="Arial" charset="0"/>
            </a:endParaRPr>
          </a:p>
        </p:txBody>
      </p:sp>
      <p:sp>
        <p:nvSpPr>
          <p:cNvPr id="8" name="Text Box 4"/>
          <p:cNvSpPr txBox="1">
            <a:spLocks noChangeArrowheads="1"/>
          </p:cNvSpPr>
          <p:nvPr/>
        </p:nvSpPr>
        <p:spPr bwMode="auto">
          <a:xfrm>
            <a:off x="444399" y="521783"/>
            <a:ext cx="30085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3.4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303849535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283899</TotalTime>
  <Words>1972</Words>
  <Application>Microsoft Office PowerPoint</Application>
  <PresentationFormat>On-screen Show (4:3)</PresentationFormat>
  <Paragraphs>449</Paragraphs>
  <Slides>33</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Default Design</vt:lpstr>
      <vt:lpstr>Document</vt:lpstr>
      <vt:lpstr>WG11 Plenary - Supplementary Information - September 2012</vt:lpstr>
      <vt:lpstr>PowerPoint Presentation</vt:lpstr>
      <vt:lpstr>PowerPoint Presentation</vt:lpstr>
      <vt:lpstr>Current Procedures </vt:lpstr>
      <vt:lpstr>Participants, Patents, and Duty to Inform</vt:lpstr>
      <vt:lpstr>Patent Related Links</vt:lpstr>
      <vt:lpstr>Call for Potentially Essential Patents</vt:lpstr>
      <vt:lpstr>IEEE LOA Database</vt:lpstr>
      <vt:lpstr>Other Guidelines for IEEE WG Meetings</vt:lpstr>
      <vt:lpstr>Reminder for Posting Documents</vt:lpstr>
      <vt:lpstr>Roll Call of Attendees</vt:lpstr>
      <vt:lpstr>Current Procedures </vt:lpstr>
      <vt:lpstr>First Meeting Orientation</vt:lpstr>
      <vt:lpstr>802.1 Architecture Document</vt:lpstr>
      <vt:lpstr>802.24 – Smart Grid WG</vt:lpstr>
      <vt:lpstr>802.11 Topics for March 2013 EC</vt:lpstr>
      <vt:lpstr>Tutorials</vt:lpstr>
      <vt:lpstr>Reports</vt:lpstr>
      <vt:lpstr>Activity Reports</vt:lpstr>
      <vt:lpstr>PowerPoint Presentation</vt:lpstr>
      <vt:lpstr>PowerPoint Presentation</vt:lpstr>
      <vt:lpstr>IEEE LOA Database</vt:lpstr>
      <vt:lpstr>IEEE Store Contents  - January  2013</vt:lpstr>
      <vt:lpstr>802.11 drafts to ISO/IEC JTC1/SC6</vt:lpstr>
      <vt:lpstr>Tutorials</vt:lpstr>
      <vt:lpstr>Teleconferences</vt:lpstr>
      <vt:lpstr>Future Venues -2013</vt:lpstr>
      <vt:lpstr>July 2013 Plenary - Geneva</vt:lpstr>
      <vt:lpstr>Future Venues - 2014</vt:lpstr>
      <vt:lpstr>March 17-22 2013 Meeting  Orlando, Florida, USA</vt:lpstr>
      <vt:lpstr>April 24-25 2013 Meeting  Beijing    China</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May 2012</dc:title>
  <dc:subject>Additional Meeting Information</dc:subject>
  <dc:creator>Bruce Kraemer (Marvell)</dc:creator>
  <cp:lastModifiedBy>Marvell</cp:lastModifiedBy>
  <cp:revision>2919</cp:revision>
  <cp:lastPrinted>2012-07-20T14:23:48Z</cp:lastPrinted>
  <dcterms:created xsi:type="dcterms:W3CDTF">1998-02-10T13:07:52Z</dcterms:created>
  <dcterms:modified xsi:type="dcterms:W3CDTF">2013-01-22T23:50:26Z</dcterms:modified>
</cp:coreProperties>
</file>