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62" r:id="rId4"/>
    <p:sldId id="316" r:id="rId5"/>
    <p:sldId id="337" r:id="rId6"/>
    <p:sldId id="363" r:id="rId7"/>
    <p:sldId id="364" r:id="rId8"/>
    <p:sldId id="365" r:id="rId9"/>
    <p:sldId id="356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13/0163r0</a:t>
            </a:r>
            <a:endParaRPr kumimoji="0"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2/11-12-1425-00-00ai-november-2012-san-antonio-session-minutes.doc" TargetMode="External"/><Relationship Id="rId3" Type="http://schemas.openxmlformats.org/officeDocument/2006/relationships/hyperlink" Target="https://mentor.ieee.org/802.11/dcn/12/11-12-1437-03-00ai-november-january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Jan 2013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Hiroshi Mano (ATRD Root Lab)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71427DE2-314C-3645-A95A-51F358AF4EF4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2013-1-18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Jan 2013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Hiroshi Mano (ATRD Root Lab)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44022DAA-9A48-5147-A2A9-F95355EE0ADD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10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Jan 2013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Hiroshi Mano (ATRD Root Lab)</a:t>
            </a:r>
            <a:endParaRPr lang="en-US" altLang="ja-JP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E043D710-3963-0B4E-AFC4-09A1B0D22C4C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Vancouver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84" charset="-128"/>
                <a:cs typeface="ＭＳ Ｐゴシック" pitchFamily="-84" charset="-128"/>
              </a:rPr>
              <a:t>IEEE 802.11 FILS </a:t>
            </a:r>
            <a:r>
              <a:rPr lang="en-US" altLang="ja-JP" sz="2900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sz="2900" dirty="0">
                <a:ea typeface="ＭＳ Ｐゴシック" pitchFamily="-84" charset="-128"/>
                <a:cs typeface="ＭＳ Ｐゴシック" pitchFamily="-84" charset="-128"/>
              </a:rPr>
              <a:t> –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800" dirty="0" smtClean="0">
                <a:latin typeface="ArialMT" charset="0"/>
                <a:ea typeface="ＭＳ Ｐゴシック" pitchFamily="-84" charset="-128"/>
                <a:cs typeface="ＭＳ Ｐゴシック" pitchFamily="-84" charset="-128"/>
              </a:rPr>
              <a:t>Vancouver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Jan 2013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>
            <a:normAutofit fontScale="92500"/>
          </a:bodyPr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Spec Text discussion</a:t>
            </a:r>
          </a:p>
          <a:p>
            <a:pPr lvl="1"/>
            <a:r>
              <a:rPr lang="en-US" altLang="ja-JP" sz="2800" dirty="0" smtClean="0"/>
              <a:t>Draft Spec Text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Approve Draft Spec Text 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Move to internal review of TG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2013</a:t>
            </a:r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 for the IEEE 802.11</a:t>
            </a:r>
            <a:r>
              <a:rPr lang="en-US" altLang="ja-JP" dirty="0" smtClean="0"/>
              <a:t> Nov  </a:t>
            </a:r>
            <a:r>
              <a:rPr lang="en-US" altLang="ja-JP" dirty="0" smtClean="0"/>
              <a:t>2012</a:t>
            </a:r>
            <a:r>
              <a:rPr lang="en-US" altLang="ja-JP" dirty="0" smtClean="0"/>
              <a:t> (12/1245r0</a:t>
            </a:r>
            <a:r>
              <a:rPr lang="en-US" altLang="ja-JP" dirty="0" smtClean="0"/>
              <a:t>) </a:t>
            </a:r>
            <a:r>
              <a:rPr lang="en-GB" altLang="ja-JP" dirty="0" smtClean="0"/>
              <a:t> </a:t>
            </a:r>
            <a:r>
              <a:rPr lang="en-GB" altLang="ja-JP" dirty="0" smtClean="0"/>
              <a:t>:  </a:t>
            </a:r>
            <a:r>
              <a:rPr lang="en-GB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>
                <a:hlinkClick r:id="rId2"/>
              </a:rPr>
              <a:t>12</a:t>
            </a:r>
            <a:r>
              <a:rPr lang="en-US" altLang="ja-JP" dirty="0" smtClean="0">
                <a:hlinkClick r:id="rId2"/>
              </a:rPr>
              <a:t>-1425-00-00ai-november-2012-san-antonio-session-</a:t>
            </a:r>
            <a:r>
              <a:rPr lang="en-US" altLang="ja-JP" dirty="0" smtClean="0">
                <a:hlinkClick r:id="rId2"/>
              </a:rPr>
              <a:t>minutes.doc</a:t>
            </a:r>
            <a:endParaRPr lang="en-GB" altLang="ja-JP" dirty="0" smtClean="0"/>
          </a:p>
          <a:p>
            <a:pPr>
              <a:defRPr/>
            </a:pPr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teleconference meeting minutes of</a:t>
            </a:r>
            <a:r>
              <a:rPr lang="en-US" altLang="ja-JP" dirty="0" smtClean="0"/>
              <a:t> San </a:t>
            </a:r>
            <a:r>
              <a:rPr lang="en-US" altLang="ja-JP" dirty="0" smtClean="0"/>
              <a:t>Antonio</a:t>
            </a:r>
            <a:r>
              <a:rPr lang="en-US" altLang="ja-JP" dirty="0" smtClean="0"/>
              <a:t>  to Vancouver </a:t>
            </a:r>
            <a:r>
              <a:rPr lang="en-US" altLang="ja-JP" dirty="0" smtClean="0"/>
              <a:t>meeting</a:t>
            </a:r>
            <a:r>
              <a:rPr lang="en-US" altLang="ja-JP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smtClean="0"/>
              <a:t>12/1437r3</a:t>
            </a:r>
            <a:r>
              <a:rPr lang="en-US" altLang="ja-JP" dirty="0" smtClean="0"/>
              <a:t>) :</a:t>
            </a:r>
          </a:p>
          <a:p>
            <a:pPr lvl="1">
              <a:defRPr/>
            </a:pPr>
            <a:r>
              <a:rPr lang="en-US" altLang="ja-JP" dirty="0" smtClean="0">
                <a:hlinkClick r:id="rId3"/>
              </a:rPr>
              <a:t>12</a:t>
            </a:r>
            <a:r>
              <a:rPr lang="en-US" altLang="ja-JP" dirty="0" smtClean="0">
                <a:hlinkClick r:id="rId3"/>
              </a:rPr>
              <a:t>/11-12-1437-03-00ai-november-january-teleconference-minutes.doc</a:t>
            </a:r>
            <a:endParaRPr lang="en-GB" altLang="ja-JP" dirty="0" smtClean="0"/>
          </a:p>
          <a:p>
            <a:endParaRPr lang="en-US" altLang="ja-JP" dirty="0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Jan 2013</a:t>
            </a:r>
            <a:endParaRPr lang="en-US" altLang="ja-JP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20853F0-907F-0A4C-BAB1-C1DB1F5C800E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</a:t>
            </a:r>
            <a:r>
              <a:rPr lang="en-US" altLang="ja-JP" dirty="0" smtClean="0"/>
              <a:t>slot </a:t>
            </a:r>
            <a:r>
              <a:rPr lang="en-US" altLang="ja-JP" dirty="0" smtClean="0"/>
              <a:t>were held.</a:t>
            </a:r>
            <a:endParaRPr lang="en-US" altLang="ja-JP" dirty="0" smtClean="0"/>
          </a:p>
          <a:p>
            <a:r>
              <a:rPr lang="en-US" altLang="ja-JP" dirty="0" smtClean="0"/>
              <a:t>293 comments were received in the beginning of week</a:t>
            </a:r>
          </a:p>
          <a:p>
            <a:pPr lvl="1"/>
            <a:r>
              <a:rPr lang="en-US" altLang="ja-JP" dirty="0" smtClean="0"/>
              <a:t>230 resolved comment </a:t>
            </a:r>
          </a:p>
          <a:p>
            <a:pPr lvl="1"/>
            <a:r>
              <a:rPr lang="en-US" altLang="ja-JP" dirty="0" smtClean="0"/>
              <a:t>63 open technical comments </a:t>
            </a:r>
          </a:p>
          <a:p>
            <a:r>
              <a:rPr lang="en-US" altLang="ja-JP" dirty="0" smtClean="0"/>
              <a:t>14</a:t>
            </a:r>
            <a:r>
              <a:rPr lang="en-US" altLang="ja-JP" dirty="0" smtClean="0"/>
              <a:t> </a:t>
            </a:r>
            <a:r>
              <a:rPr lang="en-US" altLang="ja-JP" dirty="0" smtClean="0"/>
              <a:t>Technical motions ( </a:t>
            </a:r>
            <a:r>
              <a:rPr lang="en-US" altLang="ja-JP" dirty="0" smtClean="0"/>
              <a:t>14 </a:t>
            </a:r>
            <a:r>
              <a:rPr lang="en-US" altLang="ja-JP" dirty="0" smtClean="0"/>
              <a:t>passed/</a:t>
            </a:r>
            <a:r>
              <a:rPr lang="en-US" altLang="ja-JP" dirty="0" smtClean="0"/>
              <a:t> 0 </a:t>
            </a:r>
            <a:r>
              <a:rPr lang="en-US" altLang="ja-JP" dirty="0" smtClean="0"/>
              <a:t>failed)</a:t>
            </a:r>
            <a:endParaRPr lang="en-US" altLang="ja-JP" dirty="0" smtClean="0"/>
          </a:p>
          <a:p>
            <a:r>
              <a:rPr lang="en-US" altLang="ja-JP" dirty="0" smtClean="0"/>
              <a:t>Instructed editor </a:t>
            </a:r>
            <a:r>
              <a:rPr lang="en-US" altLang="ja-JP" dirty="0" smtClean="0"/>
              <a:t>to revise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D0.4  with all of resolved comment.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8C774CC-597C-6D49-A31E-1C55EFD5035C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March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to</a:t>
            </a:r>
            <a:r>
              <a:rPr lang="en-US" altLang="ja-JP" sz="2800" dirty="0" smtClean="0"/>
              <a:t>  </a:t>
            </a:r>
            <a:r>
              <a:rPr lang="en-US" altLang="ja-JP" sz="2800" dirty="0" smtClean="0"/>
              <a:t>volunteer 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review comments</a:t>
            </a:r>
          </a:p>
          <a:p>
            <a:pPr lvl="1"/>
            <a:r>
              <a:rPr lang="en-US" altLang="ja-JP" sz="2800" dirty="0" smtClean="0"/>
              <a:t>Approve</a:t>
            </a:r>
            <a:r>
              <a:rPr lang="en-US" altLang="ja-JP" sz="2800" dirty="0" smtClean="0"/>
              <a:t> final technical contribution </a:t>
            </a:r>
          </a:p>
          <a:p>
            <a:pPr lvl="1"/>
            <a:r>
              <a:rPr lang="en-US" altLang="ja-JP" sz="2800" dirty="0" smtClean="0"/>
              <a:t>Move to forward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call for comment</a:t>
            </a:r>
            <a:r>
              <a:rPr lang="en-US" altLang="ja-JP" sz="2800" dirty="0" smtClean="0"/>
              <a:t>   </a:t>
            </a:r>
          </a:p>
          <a:p>
            <a:pPr lvl="1"/>
            <a:r>
              <a:rPr lang="en-US" altLang="ja-JP" sz="2800" dirty="0" smtClean="0"/>
              <a:t>Joint meeting with </a:t>
            </a:r>
            <a:r>
              <a:rPr lang="en-US" altLang="ja-JP" sz="2800" dirty="0" err="1" smtClean="0"/>
              <a:t>TGaq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May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583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Jan 2013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</a:t>
            </a:r>
            <a:r>
              <a:rPr lang="en-US" altLang="ja-JP" dirty="0" smtClean="0"/>
              <a:t>17:</a:t>
            </a:r>
            <a:r>
              <a:rPr lang="en-US" altLang="ja-JP" dirty="0" smtClean="0"/>
              <a:t>00 ET from  29th Jan 2013  until </a:t>
            </a:r>
            <a:r>
              <a:rPr lang="en-US" altLang="ja-JP" dirty="0" err="1" smtClean="0"/>
              <a:t>12</a:t>
            </a:r>
            <a:r>
              <a:rPr lang="en-US" altLang="ja-JP" baseline="30000" dirty="0" err="1" smtClean="0"/>
              <a:t>nd</a:t>
            </a:r>
            <a:r>
              <a:rPr lang="en-US" altLang="ja-JP" dirty="0" smtClean="0"/>
              <a:t> Mar 2013.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/>
              <a:t>Moved </a:t>
            </a:r>
            <a:r>
              <a:rPr lang="en-US" altLang="ja-JP" dirty="0" smtClean="0"/>
              <a:t>:Lei Wang</a:t>
            </a:r>
          </a:p>
          <a:p>
            <a:pPr>
              <a:defRPr/>
            </a:pPr>
            <a:r>
              <a:rPr lang="en-US" altLang="ja-JP" dirty="0" smtClean="0"/>
              <a:t>Seconded</a:t>
            </a:r>
            <a:r>
              <a:rPr lang="en-US" altLang="ja-JP" dirty="0" smtClean="0"/>
              <a:t>: Lee Armstrong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Jan 2013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7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9" name="図 8" descr="スクリーンショット 2013-01-18 8.51.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3200400"/>
            <a:ext cx="3149600" cy="3245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(Changed)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strike="sngStrike" dirty="0" smtClean="0"/>
              <a:t>WG Letter Ballots Initial / </a:t>
            </a:r>
            <a:r>
              <a:rPr lang="en-US" altLang="ja-JP" strike="sngStrike" dirty="0" err="1" smtClean="0"/>
              <a:t>Recirc</a:t>
            </a:r>
            <a:r>
              <a:rPr lang="en-US" altLang="ja-JP" strike="sngStrike" dirty="0" smtClean="0"/>
              <a:t>		Jan13 / Mar </a:t>
            </a:r>
            <a:r>
              <a:rPr lang="en-US" altLang="ja-JP" strike="sngStrike" dirty="0" smtClean="0"/>
              <a:t>13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WG </a:t>
            </a:r>
            <a:r>
              <a:rPr lang="en-US" altLang="ja-JP" dirty="0" smtClean="0">
                <a:solidFill>
                  <a:srgbClr val="FF0000"/>
                </a:solidFill>
              </a:rPr>
              <a:t>Letter Ballots Initial /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	Jul 13/ Nov13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Form </a:t>
            </a:r>
            <a:r>
              <a:rPr lang="en-US" altLang="ja-JP" dirty="0" smtClean="0">
                <a:solidFill>
                  <a:srgbClr val="FF0000"/>
                </a:solidFill>
              </a:rPr>
              <a:t>Sponsor Ballot Pool / Reform	            </a:t>
            </a:r>
            <a:r>
              <a:rPr lang="en-US" altLang="ja-JP" dirty="0" smtClean="0">
                <a:solidFill>
                  <a:srgbClr val="FF0000"/>
                </a:solidFill>
              </a:rPr>
              <a:t>	Mar14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MEC Done			</a:t>
            </a:r>
            <a:r>
              <a:rPr lang="en-US" altLang="ja-JP" dirty="0" smtClean="0">
                <a:solidFill>
                  <a:srgbClr val="FF0000"/>
                </a:solidFill>
              </a:rPr>
              <a:t>	Mar 14	</a:t>
            </a:r>
            <a:r>
              <a:rPr lang="en-US" altLang="ja-JP" dirty="0" smtClean="0">
                <a:solidFill>
                  <a:srgbClr val="FF0000"/>
                </a:solidFill>
              </a:rPr>
              <a:t>	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IEEE-SA Sponsor Ballots Initial /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       </a:t>
            </a:r>
            <a:r>
              <a:rPr lang="en-US" altLang="ja-JP" dirty="0" smtClean="0">
                <a:solidFill>
                  <a:srgbClr val="FF0000"/>
                </a:solidFill>
              </a:rPr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Jul14</a:t>
            </a:r>
            <a:r>
              <a:rPr lang="en-US" altLang="ja-JP" dirty="0" smtClean="0">
                <a:solidFill>
                  <a:srgbClr val="FF0000"/>
                </a:solidFill>
              </a:rPr>
              <a:t>/ Sep14</a:t>
            </a:r>
            <a:r>
              <a:rPr lang="en-US" altLang="ja-JP" dirty="0" smtClean="0">
                <a:solidFill>
                  <a:srgbClr val="FF0000"/>
                </a:solidFill>
              </a:rPr>
              <a:t>		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Final 802.11 WG Approval	      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	Nov14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final or Conditional 802 EC Approval          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	Nov</a:t>
            </a:r>
            <a:r>
              <a:rPr lang="en-US" altLang="ja-JP" dirty="0" smtClean="0">
                <a:solidFill>
                  <a:srgbClr val="FF0000"/>
                </a:solidFill>
              </a:rPr>
              <a:t>14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err="1" smtClean="0">
                <a:solidFill>
                  <a:srgbClr val="FF0000"/>
                </a:solidFill>
              </a:rPr>
              <a:t>RevCom</a:t>
            </a:r>
            <a:r>
              <a:rPr lang="en-US" altLang="ja-JP" dirty="0" smtClean="0">
                <a:solidFill>
                  <a:srgbClr val="FF0000"/>
                </a:solidFill>
              </a:rPr>
              <a:t> &amp; Standards Board Final or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 Continuous Process Approval 	</a:t>
            </a:r>
            <a:r>
              <a:rPr lang="en-US" altLang="ja-JP" dirty="0" smtClean="0">
                <a:solidFill>
                  <a:srgbClr val="FF0000"/>
                </a:solidFill>
              </a:rPr>
              <a:t>	Feb15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ANSI </a:t>
            </a:r>
            <a:r>
              <a:rPr lang="en-US" altLang="ja-JP" dirty="0" smtClean="0">
                <a:solidFill>
                  <a:srgbClr val="FF0000"/>
                </a:solidFill>
              </a:rPr>
              <a:t>Approved				N/A</a:t>
            </a:r>
            <a:endParaRPr lang="en-US" altLang="ja-JP" dirty="0" smtClean="0">
              <a:solidFill>
                <a:srgbClr val="FF0000"/>
              </a:solidFill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latin typeface="Times New Roman" pitchFamily="-65" charset="0"/>
              </a:rPr>
              <a:t>Jan 2013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(ATRD, Root,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Reference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dirty="0" smtClean="0"/>
              <a:t>Submission list </a:t>
            </a:r>
            <a:r>
              <a:rPr lang="en-US" altLang="ja-JP" dirty="0" smtClean="0"/>
              <a:t>13-</a:t>
            </a:r>
            <a:r>
              <a:rPr lang="en-US" altLang="ja-JP" dirty="0" smtClean="0"/>
              <a:t>0053r2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Technical Motions 13-0107r1</a:t>
            </a:r>
          </a:p>
          <a:p>
            <a:pPr>
              <a:defRPr/>
            </a:pPr>
            <a:r>
              <a:rPr lang="en-US" altLang="ja-JP" dirty="0" smtClean="0"/>
              <a:t>Resolution for editorial comments received during the "volunteer review of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D0.2” 13-0122r0</a:t>
            </a:r>
          </a:p>
          <a:p>
            <a:pPr>
              <a:defRPr/>
            </a:pP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Draft Review Combined </a:t>
            </a:r>
            <a:r>
              <a:rPr lang="en-US" altLang="ja-JP" dirty="0" smtClean="0"/>
              <a:t>Comments 13-0036r9</a:t>
            </a:r>
          </a:p>
          <a:p>
            <a:pPr>
              <a:defRPr/>
            </a:pPr>
            <a:r>
              <a:rPr lang="en-US" altLang="ja-JP" dirty="0" smtClean="0"/>
              <a:t>Closing report 13/0163r0</a:t>
            </a:r>
          </a:p>
          <a:p>
            <a:pPr>
              <a:buNone/>
              <a:defRPr/>
            </a:pPr>
            <a:endParaRPr lang="en-US" altLang="ja-JP" dirty="0" smtClean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EC978C6-175B-5843-8E1B-077C39DD4F2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9258</TotalTime>
  <Words>720</Words>
  <Application>Microsoft Macintosh PowerPoint</Application>
  <PresentationFormat>画面に合わせる (4:3)</PresentationFormat>
  <Paragraphs>128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Vancouver Jan 2013</vt:lpstr>
      <vt:lpstr>Accomplishments  TGai  1/2</vt:lpstr>
      <vt:lpstr>Accomplishments  TGai  2/2</vt:lpstr>
      <vt:lpstr>Plan for March</vt:lpstr>
      <vt:lpstr>Teleconference Schedule </vt:lpstr>
      <vt:lpstr>Time line of TGai (Changed)</vt:lpstr>
      <vt:lpstr>Reference 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2010 Closing Report</dc:title>
  <dc:subject/>
  <dc:creator>Hiroshi Mano</dc:creator>
  <cp:keywords/>
  <dc:description/>
  <cp:lastModifiedBy>真野 浩</cp:lastModifiedBy>
  <cp:revision>499</cp:revision>
  <cp:lastPrinted>1998-02-10T13:28:06Z</cp:lastPrinted>
  <dcterms:created xsi:type="dcterms:W3CDTF">2013-01-18T00:53:37Z</dcterms:created>
  <dcterms:modified xsi:type="dcterms:W3CDTF">2013-01-18T02:07:20Z</dcterms:modified>
  <cp:category/>
</cp:coreProperties>
</file>