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5" r:id="rId4"/>
    <p:sldId id="263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61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15.01.2013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8573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27281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11-13/0160r0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Text for </a:t>
            </a:r>
            <a:r>
              <a:rPr lang="en-US" dirty="0"/>
              <a:t>a</a:t>
            </a:r>
            <a:r>
              <a:rPr lang="en-US" dirty="0" smtClean="0"/>
              <a:t>ctive </a:t>
            </a:r>
            <a:r>
              <a:rPr lang="en-US" dirty="0"/>
              <a:t>scanning procedure of the scanning STA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627012"/>
              </p:ext>
            </p:extLst>
          </p:nvPr>
        </p:nvGraphicFramePr>
        <p:xfrm>
          <a:off x="517525" y="2278063"/>
          <a:ext cx="8077200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37952" imgH="2878870" progId="Word.Document.8">
                  <p:embed/>
                </p:oleObj>
              </mc:Choice>
              <mc:Fallback>
                <p:oleObj name="Document" r:id="rId4" imgW="8237952" imgH="287887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77200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Comments: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</a:t>
            </a:r>
            <a:r>
              <a:rPr lang="en-GB" dirty="0" smtClean="0"/>
              <a:t>n provides resolution text for CIDs 274, 275 and 276.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Issues with steps e) and f) CID274, </a:t>
            </a:r>
            <a:r>
              <a:rPr lang="en-GB" dirty="0" smtClean="0"/>
              <a:t>275 and 276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 </a:t>
            </a:r>
            <a:r>
              <a:rPr lang="en-US" dirty="0"/>
              <a:t>If the first "If" condition in step e) is met, then a STA may execute “set NAV to 0 and scan the next channel” twice (once in step e then in step f again)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added text is out of order and only applies to STAs with dot11FILSActivated is true.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Text to be changed: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12976"/>
            <a:ext cx="7770813" cy="245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243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New text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dirty="0"/>
              <a:t>e) If PHY-</a:t>
            </a:r>
            <a:r>
              <a:rPr lang="en-US" sz="1600" dirty="0" err="1"/>
              <a:t>CCA.indication</a:t>
            </a:r>
            <a:r>
              <a:rPr lang="en-US" sz="1600" dirty="0"/>
              <a:t> (busy) primitive has not been detected before the Probe Timer reaches </a:t>
            </a:r>
            <a:r>
              <a:rPr lang="en-US" sz="1600" dirty="0" err="1"/>
              <a:t>MinChannelTime</a:t>
            </a:r>
            <a:r>
              <a:rPr lang="en-US" sz="1600" dirty="0"/>
              <a:t>, </a:t>
            </a:r>
            <a:r>
              <a:rPr lang="en-US" sz="1600" u="sng" dirty="0"/>
              <a:t>then go to step f), else while the Probe Timer is less than the </a:t>
            </a:r>
            <a:r>
              <a:rPr lang="en-US" sz="1600" u="sng" dirty="0" err="1"/>
              <a:t>MaxChannelTime</a:t>
            </a:r>
            <a:r>
              <a:rPr lang="en-US" sz="1600" u="sng" dirty="0"/>
              <a:t>:</a:t>
            </a:r>
          </a:p>
          <a:p>
            <a:r>
              <a:rPr lang="en-US" sz="1600" u="sng" dirty="0"/>
              <a:t>              1. process any received probe responses; </a:t>
            </a:r>
          </a:p>
          <a:p>
            <a:r>
              <a:rPr lang="en-US" sz="1600" u="sng" dirty="0"/>
              <a:t>              </a:t>
            </a:r>
            <a:r>
              <a:rPr lang="en-US" sz="1600" u="sng" dirty="0" smtClean="0"/>
              <a:t>2</a:t>
            </a:r>
            <a:r>
              <a:rPr lang="en-US" sz="1600" u="sng" dirty="0"/>
              <a:t>. process any received beacons if dot11FILSActivated is true in the STA; and</a:t>
            </a:r>
          </a:p>
          <a:p>
            <a:r>
              <a:rPr lang="en-US" sz="1600" u="sng" dirty="0"/>
              <a:t>              </a:t>
            </a:r>
            <a:r>
              <a:rPr lang="en-US" sz="1600" u="sng" dirty="0" smtClean="0"/>
              <a:t>3</a:t>
            </a:r>
            <a:r>
              <a:rPr lang="en-US" sz="1600" u="sng" dirty="0"/>
              <a:t>. If dot11FILSActivated is true in the STA, </a:t>
            </a:r>
            <a:r>
              <a:rPr lang="en-US" sz="1600" u="sng" dirty="0" err="1"/>
              <a:t>ReportingOption</a:t>
            </a:r>
            <a:r>
              <a:rPr lang="en-US" sz="1600" u="sng" dirty="0"/>
              <a:t> is IMMEDIATE, and new AP or new information of the AP is detected, issue MLME-</a:t>
            </a:r>
            <a:r>
              <a:rPr lang="en-US" sz="1600" u="sng" dirty="0" err="1"/>
              <a:t>SCAN.confirm</a:t>
            </a:r>
            <a:r>
              <a:rPr lang="en-US" sz="1600" u="sng" dirty="0"/>
              <a:t> primitive with the </a:t>
            </a:r>
            <a:r>
              <a:rPr lang="en-US" sz="1600" u="sng" dirty="0" err="1"/>
              <a:t>ResultCode</a:t>
            </a:r>
            <a:r>
              <a:rPr lang="en-US" sz="1600" u="sng" dirty="0"/>
              <a:t> equal to IMMEDIATE_SCAN_RESULT and the </a:t>
            </a:r>
            <a:r>
              <a:rPr lang="en-US" sz="1600" u="sng" dirty="0" err="1"/>
              <a:t>BSSDescriptionSet</a:t>
            </a:r>
            <a:r>
              <a:rPr lang="en-US" sz="1600" u="sng" dirty="0"/>
              <a:t> containing information of the detected AP.  </a:t>
            </a:r>
          </a:p>
          <a:p>
            <a:r>
              <a:rPr lang="en-US" sz="1600" u="sng" dirty="0"/>
              <a:t>If dot11FILSActivated is true and the </a:t>
            </a:r>
            <a:r>
              <a:rPr lang="en-US" sz="1600" u="sng" dirty="0" err="1"/>
              <a:t>ReportingOption</a:t>
            </a:r>
            <a:r>
              <a:rPr lang="en-US" sz="1600" u="sng" dirty="0"/>
              <a:t> is CHANNEL_SPECIFIC, issue at the time when the Probe Timer reaches the </a:t>
            </a:r>
            <a:r>
              <a:rPr lang="en-US" sz="1600" u="sng" dirty="0" err="1"/>
              <a:t>MaxChannelTime</a:t>
            </a:r>
            <a:r>
              <a:rPr lang="en-US" sz="1600" u="sng" dirty="0"/>
              <a:t> an MLME-</a:t>
            </a:r>
            <a:r>
              <a:rPr lang="en-US" sz="1600" u="sng" dirty="0" err="1"/>
              <a:t>SCAN.confirm</a:t>
            </a:r>
            <a:r>
              <a:rPr lang="en-US" sz="1600" u="sng" dirty="0"/>
              <a:t> primitive, with the </a:t>
            </a:r>
            <a:r>
              <a:rPr lang="en-US" sz="1600" u="sng" dirty="0" err="1"/>
              <a:t>ResultCode</a:t>
            </a:r>
            <a:r>
              <a:rPr lang="en-US" sz="1600" u="sng" dirty="0"/>
              <a:t> equal to SUCCESS and the </a:t>
            </a:r>
            <a:r>
              <a:rPr lang="en-US" sz="1600" u="sng" dirty="0" err="1"/>
              <a:t>BSSDescriptionSet</a:t>
            </a:r>
            <a:r>
              <a:rPr lang="en-US" sz="1600" u="sng" dirty="0"/>
              <a:t> containing information of all APs that have been discovered from the scanned channel.</a:t>
            </a:r>
          </a:p>
          <a:p>
            <a:r>
              <a:rPr lang="en-US" sz="1600" u="sng" dirty="0"/>
              <a:t>f) set NAV to 0 and scan the next channel.</a:t>
            </a:r>
          </a:p>
          <a:p>
            <a:pPr marL="0" indent="0"/>
            <a:endParaRPr lang="en-US" sz="1600" u="sn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3081</TotalTime>
  <Words>287</Words>
  <Application>Microsoft Office PowerPoint</Application>
  <PresentationFormat>On-screen Show (4:3)</PresentationFormat>
  <Paragraphs>42</Paragraphs>
  <Slides>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97 - 2003 Document</vt:lpstr>
      <vt:lpstr>Text for active scanning procedure of the scanning STA</vt:lpstr>
      <vt:lpstr>Comments:</vt:lpstr>
      <vt:lpstr>Text to be changed:</vt:lpstr>
      <vt:lpstr>New text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 the Link Strength Criteria</dc:title>
  <dc:creator>Kneckt Jarkko (Nokia-NRC/Helsinki)</dc:creator>
  <cp:lastModifiedBy>Kneckt Jarkko (Nokia-NRC/Helsinki)</cp:lastModifiedBy>
  <cp:revision>4</cp:revision>
  <cp:lastPrinted>1601-01-01T00:00:00Z</cp:lastPrinted>
  <dcterms:created xsi:type="dcterms:W3CDTF">2013-01-15T19:31:48Z</dcterms:created>
  <dcterms:modified xsi:type="dcterms:W3CDTF">2013-01-17T22:52:59Z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6c969dac-51f6-4819-93a2-25de6f46e105</vt:lpwstr>
  </property>
  <property fmtid="{D5CDD505-2E9C-101B-9397-08002B2CF9AE}" pid="3" name="NokiaConfidentiality">
    <vt:lpwstr>Public</vt:lpwstr>
  </property>
</Properties>
</file>