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1" r:id="rId2"/>
    <p:sldId id="332" r:id="rId3"/>
    <p:sldId id="400" r:id="rId4"/>
    <p:sldId id="404" r:id="rId5"/>
    <p:sldId id="405" r:id="rId6"/>
    <p:sldId id="403" r:id="rId7"/>
    <p:sldId id="406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80" autoAdjust="0"/>
    <p:restoredTop sz="94660"/>
  </p:normalViewPr>
  <p:slideViewPr>
    <p:cSldViewPr>
      <p:cViewPr varScale="1">
        <p:scale>
          <a:sx n="71" d="100"/>
          <a:sy n="71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18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</a:t>
            </a:r>
            <a:r>
              <a:rPr lang="en-GB" dirty="0" smtClean="0"/>
              <a:t>802.11-12/1411r0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Nov 2012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 smtClean="0"/>
              <a:t>doc.: IEEE 802.11-12/1411r0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AU" dirty="0" smtClean="0"/>
              <a:t>Nov 2012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DA46D214-75BD-4AB5-B513-4DDEA98DA4CD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Mar 2012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/>
            </a:lvl1pPr>
          </a:lstStyle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0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</a:t>
            </a:r>
            <a:r>
              <a:rPr lang="en-GB" sz="1800" b="1" dirty="0" smtClean="0"/>
              <a:t>802.11-13/0159r0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closing report </a:t>
            </a:r>
            <a:r>
              <a:rPr lang="en-GB" dirty="0" smtClean="0"/>
              <a:t>(Jan 13)</a:t>
            </a:r>
            <a:endParaRPr lang="en-GB" dirty="0" smtClean="0"/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2013-1-17</a:t>
            </a:r>
            <a:endParaRPr lang="en-GB" sz="2000" b="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837208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4" imgW="8132982" imgH="2303817" progId="Word.Document.8">
                  <p:embed/>
                </p:oleObj>
              </mc:Choice>
              <mc:Fallback>
                <p:oleObj name="Document" r:id="rId4" imgW="8132982" imgH="230381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  <a:noFill/>
        </p:spPr>
        <p:txBody>
          <a:bodyPr/>
          <a:lstStyle/>
          <a:p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Andrew Myles, Cisco</a:t>
            </a:r>
            <a:endParaRPr lang="en-GB" smtClean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827FA444-4315-4B21-90DB-70CB797C55B7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smtClean="0"/>
              <a:t>Abstract</a:t>
            </a:r>
            <a:endParaRPr lang="en-GB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IEEE 802 JTC1 SC</a:t>
            </a:r>
            <a:br>
              <a:rPr lang="en-GB" sz="3200" dirty="0" smtClean="0"/>
            </a:br>
            <a:r>
              <a:rPr lang="en-GB" sz="3200" dirty="0" smtClean="0"/>
              <a:t>for Jan 13 in Vancouver</a:t>
            </a: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</a:t>
            </a:r>
            <a:r>
              <a:rPr lang="en-AU" dirty="0" smtClean="0"/>
              <a:t>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Reviewed </a:t>
            </a:r>
            <a:r>
              <a:rPr lang="en-AU" dirty="0" smtClean="0"/>
              <a:t>latest liaisons to SC6 of Sponsor Ballot drafts</a:t>
            </a:r>
          </a:p>
          <a:p>
            <a:pPr lvl="1"/>
            <a:r>
              <a:rPr lang="en-AU" dirty="0" smtClean="0"/>
              <a:t>802.11ac D4.0 liaised</a:t>
            </a:r>
          </a:p>
          <a:p>
            <a:pPr lvl="1"/>
            <a:r>
              <a:rPr lang="en-AU" dirty="0" smtClean="0"/>
              <a:t>Will liaise </a:t>
            </a:r>
            <a:r>
              <a:rPr lang="en-AU" dirty="0"/>
              <a:t>802.11ac </a:t>
            </a:r>
            <a:r>
              <a:rPr lang="en-AU" dirty="0" smtClean="0"/>
              <a:t>D5.0</a:t>
            </a:r>
            <a:endParaRPr lang="en-AU" dirty="0" smtClean="0"/>
          </a:p>
          <a:p>
            <a:r>
              <a:rPr lang="en-AU" dirty="0" smtClean="0"/>
              <a:t>Reviewed status of  PSDO activity</a:t>
            </a:r>
          </a:p>
          <a:p>
            <a:pPr lvl="1"/>
            <a:r>
              <a:rPr lang="en-AU" dirty="0" smtClean="0"/>
              <a:t>Pre-ballots in SC6 on 802.1X &amp; 802.1AE </a:t>
            </a:r>
            <a:r>
              <a:rPr lang="en-AU" dirty="0" smtClean="0"/>
              <a:t>close in Feb, and will be followed by 5 month ballots</a:t>
            </a:r>
          </a:p>
          <a:p>
            <a:pPr lvl="1"/>
            <a:r>
              <a:rPr lang="en-AU" dirty="0" smtClean="0"/>
              <a:t>It is hoped 802.3 will be submitted to SC6 pre-ballot in March</a:t>
            </a:r>
          </a:p>
          <a:p>
            <a:pPr lvl="1"/>
            <a:r>
              <a:rPr lang="en-AU" dirty="0" smtClean="0"/>
              <a:t>802.11 WG decided to submit 802.11aa/</a:t>
            </a:r>
            <a:r>
              <a:rPr lang="en-AU" dirty="0" err="1" smtClean="0"/>
              <a:t>ae</a:t>
            </a:r>
            <a:r>
              <a:rPr lang="en-AU" dirty="0" smtClean="0"/>
              <a:t>/ad to SC6 pre-ballot</a:t>
            </a:r>
          </a:p>
          <a:p>
            <a:r>
              <a:rPr lang="en-AU" dirty="0"/>
              <a:t>Reviewed responses to comments from </a:t>
            </a:r>
            <a:r>
              <a:rPr lang="en-AU" dirty="0" smtClean="0"/>
              <a:t>JTC1 ballot on ISO/IEC 8802-11:2012</a:t>
            </a:r>
            <a:endParaRPr lang="en-AU" dirty="0"/>
          </a:p>
          <a:p>
            <a:pPr lvl="1"/>
            <a:r>
              <a:rPr lang="en-AU" dirty="0"/>
              <a:t>Responses were developed by </a:t>
            </a:r>
            <a:r>
              <a:rPr lang="en-AU" dirty="0" err="1"/>
              <a:t>TGmc</a:t>
            </a:r>
            <a:endParaRPr lang="en-AU" dirty="0"/>
          </a:p>
          <a:p>
            <a:pPr lvl="1"/>
            <a:r>
              <a:rPr lang="en-AU" dirty="0" smtClean="0"/>
              <a:t>SC agreed to liaise responses to SC6; motion later</a:t>
            </a:r>
            <a:endParaRPr lang="en-AU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GB" dirty="0"/>
              <a:t>Jan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</a:t>
            </a:r>
            <a:r>
              <a:rPr lang="en-AU" dirty="0" smtClean="0"/>
              <a:t>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Reviewed status of various China NB proposals in SC6</a:t>
            </a:r>
          </a:p>
          <a:p>
            <a:pPr lvl="1"/>
            <a:r>
              <a:rPr lang="en-AU" dirty="0"/>
              <a:t>No known changes to TEPA-AC, </a:t>
            </a:r>
            <a:r>
              <a:rPr lang="en-AU" dirty="0" err="1"/>
              <a:t>TLSec</a:t>
            </a:r>
            <a:r>
              <a:rPr lang="en-AU" dirty="0"/>
              <a:t>, </a:t>
            </a:r>
            <a:r>
              <a:rPr lang="en-AU" dirty="0" smtClean="0"/>
              <a:t>TAAA, </a:t>
            </a:r>
            <a:r>
              <a:rPr lang="en-AU" dirty="0" err="1" smtClean="0"/>
              <a:t>TISec</a:t>
            </a:r>
            <a:r>
              <a:rPr lang="en-AU" dirty="0" smtClean="0"/>
              <a:t> status</a:t>
            </a:r>
          </a:p>
          <a:p>
            <a:pPr lvl="1"/>
            <a:r>
              <a:rPr lang="en-AU" dirty="0" smtClean="0"/>
              <a:t>Reviewed Swiss NB “comparison of 802.1X and TEPA-AC”; an 802.1 expert evaluation will be considered in March</a:t>
            </a:r>
            <a:endParaRPr lang="en-AU" dirty="0"/>
          </a:p>
          <a:p>
            <a:pPr lvl="1"/>
            <a:r>
              <a:rPr lang="en-AU" dirty="0"/>
              <a:t>No change to </a:t>
            </a:r>
            <a:r>
              <a:rPr lang="en-AU" dirty="0" smtClean="0"/>
              <a:t>WAPI </a:t>
            </a:r>
            <a:r>
              <a:rPr lang="en-AU" dirty="0"/>
              <a:t>in </a:t>
            </a:r>
            <a:r>
              <a:rPr lang="en-AU" dirty="0" smtClean="0"/>
              <a:t>ISO, </a:t>
            </a:r>
            <a:r>
              <a:rPr lang="en-AU" dirty="0"/>
              <a:t>but a government lab has been set up to promote its international standardisation</a:t>
            </a:r>
          </a:p>
          <a:p>
            <a:pPr lvl="1"/>
            <a:r>
              <a:rPr lang="en-AU" dirty="0" err="1"/>
              <a:t>Nufront</a:t>
            </a:r>
            <a:r>
              <a:rPr lang="en-AU" dirty="0"/>
              <a:t> will present on EUHT and coexistence with 802.11 in </a:t>
            </a:r>
            <a:r>
              <a:rPr lang="en-AU" dirty="0" smtClean="0"/>
              <a:t>March in </a:t>
            </a:r>
            <a:r>
              <a:rPr lang="en-AU" dirty="0" err="1" smtClean="0"/>
              <a:t>Orlando</a:t>
            </a:r>
            <a:r>
              <a:rPr lang="en-AU" dirty="0" smtClean="0"/>
              <a:t>; possibly in SC forum</a:t>
            </a:r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GB" dirty="0"/>
              <a:t>Jan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4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4772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</a:t>
            </a:r>
            <a:r>
              <a:rPr lang="en-AU" dirty="0" smtClean="0"/>
              <a:t>on status updates &amp;  </a:t>
            </a:r>
            <a:r>
              <a:rPr lang="en-AU" dirty="0" err="1" smtClean="0"/>
              <a:t>prep’ing</a:t>
            </a:r>
            <a:r>
              <a:rPr lang="en-AU" dirty="0" smtClean="0"/>
              <a:t> for next SC6 meeting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</a:t>
            </a:r>
            <a:r>
              <a:rPr lang="en-US" dirty="0"/>
              <a:t>for next SC6 meeting in June in Korea</a:t>
            </a:r>
          </a:p>
          <a:p>
            <a:pPr lvl="1"/>
            <a:r>
              <a:rPr lang="en-US" dirty="0" smtClean="0"/>
              <a:t>Reviewed a </a:t>
            </a:r>
            <a:r>
              <a:rPr lang="en-US" dirty="0"/>
              <a:t>draft of the “contribution process” for SC6 </a:t>
            </a:r>
            <a:r>
              <a:rPr lang="en-US" dirty="0" smtClean="0"/>
              <a:t>NBs to “participate” in development &amp; maintenance of 802 standards; it will be completed in March</a:t>
            </a:r>
            <a:endParaRPr lang="en-US" dirty="0"/>
          </a:p>
          <a:p>
            <a:pPr lvl="1"/>
            <a:r>
              <a:rPr lang="en-US" dirty="0" smtClean="0"/>
              <a:t>Discussed a Swiss </a:t>
            </a:r>
            <a:r>
              <a:rPr lang="en-US" dirty="0"/>
              <a:t>NB </a:t>
            </a:r>
            <a:r>
              <a:rPr lang="en-US" dirty="0" smtClean="0"/>
              <a:t>“explanatory report” on the SC6 resolutions from Graz; further discussion on any action will occur in March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GB" dirty="0"/>
              <a:t>Jan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5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878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have </a:t>
            </a:r>
            <a:r>
              <a:rPr lang="en-AU" dirty="0" smtClean="0"/>
              <a:t>plans </a:t>
            </a:r>
            <a:r>
              <a:rPr lang="en-AU" dirty="0" smtClean="0"/>
              <a:t>for </a:t>
            </a:r>
            <a:r>
              <a:rPr lang="en-AU" dirty="0" smtClean="0"/>
              <a:t>Mar 13 </a:t>
            </a:r>
            <a:r>
              <a:rPr lang="en-AU" dirty="0" smtClean="0"/>
              <a:t>in </a:t>
            </a:r>
            <a:r>
              <a:rPr lang="en-AU" dirty="0" err="1" smtClean="0"/>
              <a:t>Orlando</a:t>
            </a:r>
            <a:endParaRPr lang="en-AU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 agenda (if available) for SC6 meeting</a:t>
            </a:r>
          </a:p>
          <a:p>
            <a:r>
              <a:rPr lang="en-AU" dirty="0" smtClean="0"/>
              <a:t>Obtain </a:t>
            </a:r>
            <a:r>
              <a:rPr lang="en-AU" dirty="0"/>
              <a:t>agreement for </a:t>
            </a:r>
            <a:r>
              <a:rPr lang="en-AU" dirty="0" smtClean="0"/>
              <a:t>SC6 “</a:t>
            </a:r>
            <a:r>
              <a:rPr lang="en-US" dirty="0"/>
              <a:t>contribution </a:t>
            </a:r>
            <a:r>
              <a:rPr lang="en-US" dirty="0" smtClean="0"/>
              <a:t>process”</a:t>
            </a:r>
            <a:endParaRPr lang="en-AU" dirty="0" smtClean="0"/>
          </a:p>
          <a:p>
            <a:r>
              <a:rPr lang="en-AU" dirty="0" smtClean="0"/>
              <a:t>Respond to “explanatory report” </a:t>
            </a:r>
            <a:r>
              <a:rPr lang="en-AU" dirty="0"/>
              <a:t>from Swiss </a:t>
            </a:r>
            <a:r>
              <a:rPr lang="en-AU" dirty="0" smtClean="0"/>
              <a:t>NB</a:t>
            </a:r>
          </a:p>
          <a:p>
            <a:r>
              <a:rPr lang="en-AU" dirty="0" smtClean="0"/>
              <a:t>Respond to Swiss </a:t>
            </a:r>
            <a:r>
              <a:rPr lang="en-AU" dirty="0"/>
              <a:t>NB “comparison of 802.1X and TEPA-AC</a:t>
            </a:r>
            <a:r>
              <a:rPr lang="en-AU" dirty="0" smtClean="0"/>
              <a:t>”</a:t>
            </a:r>
          </a:p>
          <a:p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  <a:endParaRPr lang="en-AU" dirty="0"/>
          </a:p>
          <a:p>
            <a:r>
              <a:rPr lang="en-AU" dirty="0" smtClean="0"/>
              <a:t>Empower </a:t>
            </a:r>
            <a:r>
              <a:rPr lang="en-AU" dirty="0"/>
              <a:t>the IEEE 802 </a:t>
            </a:r>
            <a:r>
              <a:rPr lang="en-AU" dirty="0" err="1"/>
              <a:t>HoD</a:t>
            </a:r>
            <a:r>
              <a:rPr lang="en-AU" dirty="0"/>
              <a:t> for SC6 meeting </a:t>
            </a:r>
            <a:endParaRPr lang="en-AU" dirty="0" smtClean="0"/>
          </a:p>
          <a:p>
            <a:pPr lvl="1"/>
            <a:r>
              <a:rPr lang="en-AU" dirty="0" smtClean="0"/>
              <a:t>Ask for volunteers to join delegation</a:t>
            </a:r>
            <a:endParaRPr lang="en-AU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r>
              <a:rPr lang="en-GB" dirty="0"/>
              <a:t>Jan 2013</a:t>
            </a:r>
            <a:endParaRPr lang="en-GB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Andrew Myles, Cisco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6</a:t>
            </a:fld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236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Motion: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802.11 </a:t>
            </a:r>
            <a:r>
              <a:rPr lang="en-AU" i="1" dirty="0"/>
              <a:t>WG </a:t>
            </a:r>
            <a:r>
              <a:rPr lang="en-AU" i="1" dirty="0" smtClean="0"/>
              <a:t>approves that the </a:t>
            </a:r>
            <a:r>
              <a:rPr lang="en-AU" i="1" dirty="0"/>
              <a:t>Liaison Officer to SC6 send 13/123r1 with an appropriate cover letter as a response to the comments from the China NB during the ISO/IEC ballot on IEEE </a:t>
            </a:r>
            <a:r>
              <a:rPr lang="en-AU" i="1" dirty="0" smtClean="0"/>
              <a:t>802.11-2012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  <a:endParaRPr lang="en-AU" dirty="0"/>
          </a:p>
          <a:p>
            <a:r>
              <a:rPr lang="en-AU" dirty="0" smtClean="0"/>
              <a:t>Note: equivalent motion passed in SC 7/0/1</a:t>
            </a:r>
          </a:p>
          <a:p>
            <a:pPr lvl="1"/>
            <a:r>
              <a:rPr lang="en-AU" dirty="0"/>
              <a:t>Moved: Dave </a:t>
            </a:r>
            <a:r>
              <a:rPr lang="en-AU" dirty="0" err="1"/>
              <a:t>Halasz</a:t>
            </a:r>
            <a:endParaRPr lang="en-AU" dirty="0"/>
          </a:p>
          <a:p>
            <a:pPr lvl="1"/>
            <a:r>
              <a:rPr lang="en-AU" dirty="0"/>
              <a:t>Seconded: Dan Harkins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48328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13818</TotalTime>
  <Words>544</Words>
  <Application>Microsoft Office PowerPoint</Application>
  <PresentationFormat>On-screen Show (4:3)</PresentationFormat>
  <Paragraphs>87</Paragraphs>
  <Slides>7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IEEE 802 JTC1 SC closing report (Jan 13)</vt:lpstr>
      <vt:lpstr>Abstract</vt:lpstr>
      <vt:lpstr>JTC1 SC focused on reporting on status updates &amp;  prep’ing for next SC6 meeting</vt:lpstr>
      <vt:lpstr>JTC1 SC focused on reporting on status updates &amp;  prep’ing for next SC6 meeting</vt:lpstr>
      <vt:lpstr>JTC1 SC focused on reporting on status updates &amp;  prep’ing for next SC6 meeting</vt:lpstr>
      <vt:lpstr>JTC1 SC have plans for Mar 13 in Orlando</vt:lpstr>
      <vt:lpstr>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JTC1 closing report</dc:title>
  <dc:creator>Andrew Myles</dc:creator>
  <cp:lastModifiedBy>Andrew Myles (amyles)</cp:lastModifiedBy>
  <cp:revision>720</cp:revision>
  <cp:lastPrinted>1998-02-10T13:28:06Z</cp:lastPrinted>
  <dcterms:created xsi:type="dcterms:W3CDTF">2004-12-02T14:01:45Z</dcterms:created>
  <dcterms:modified xsi:type="dcterms:W3CDTF">2013-01-17T22:32:12Z</dcterms:modified>
</cp:coreProperties>
</file>