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326" r:id="rId4"/>
    <p:sldId id="327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512" y="-4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Michael Montemurro, Research in Motion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Michael Montemurro, Research in Motion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800" b="1" dirty="0"/>
              <a:t>doc.: IEEE </a:t>
            </a:r>
            <a:r>
              <a:rPr lang="en-US" sz="1800" b="1" dirty="0" smtClean="0"/>
              <a:t>802.11-13/</a:t>
            </a:r>
            <a:r>
              <a:rPr lang="en-US" sz="1800" b="1" dirty="0" smtClean="0"/>
              <a:t>0158r0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s://mentor.ieee.org/omniran/dcn/13/omniran-13-0002-03-ecsg-jan-2013-vancouver-agenda.pptx" TargetMode="External"/><Relationship Id="rId5" Type="http://schemas.openxmlformats.org/officeDocument/2006/relationships/hyperlink" Target="https://mentor.ieee.org/omniran/dcn/13/omniran-13-0006-00-ecsg-call-for-contributions.doc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  <a:endParaRPr lang="en-US" dirty="0" smtClean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Liaison Report 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</a:t>
            </a:r>
            <a:r>
              <a:rPr lang="en-US" sz="2000" b="0" dirty="0" smtClean="0"/>
              <a:t>18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296300"/>
              </p:ext>
            </p:extLst>
          </p:nvPr>
        </p:nvGraphicFramePr>
        <p:xfrm>
          <a:off x="533400" y="2565400"/>
          <a:ext cx="8231188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Document" r:id="rId4" imgW="8255000" imgH="1968500" progId="Word.Document.8">
                  <p:embed/>
                </p:oleObj>
              </mc:Choice>
              <mc:Fallback>
                <p:oleObj name="Document" r:id="rId4" imgW="8255000" imgH="19685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65400"/>
                        <a:ext cx="8231188" cy="196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</a:t>
            </a:r>
            <a:r>
              <a:rPr lang="en-US" dirty="0" smtClean="0"/>
              <a:t>January 2013 IEEE </a:t>
            </a:r>
            <a:r>
              <a:rPr lang="en-US" dirty="0" smtClean="0"/>
              <a:t>802.11 </a:t>
            </a:r>
            <a:r>
              <a:rPr lang="en-US" dirty="0" smtClean="0"/>
              <a:t>liaison </a:t>
            </a:r>
            <a:r>
              <a:rPr lang="en-US" dirty="0" smtClean="0"/>
              <a:t>report </a:t>
            </a:r>
            <a:r>
              <a:rPr lang="en-US" dirty="0" smtClean="0"/>
              <a:t>for </a:t>
            </a:r>
            <a:r>
              <a:rPr lang="en-US" dirty="0" err="1" smtClean="0"/>
              <a:t>OmniRAN</a:t>
            </a:r>
            <a:r>
              <a:rPr lang="en-US" dirty="0" smtClean="0"/>
              <a:t> EC SG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Key Activities</a:t>
            </a:r>
            <a:endParaRPr 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Elected SG Officers</a:t>
            </a:r>
          </a:p>
          <a:p>
            <a:pPr lvl="1"/>
            <a:r>
              <a:rPr lang="en-US" dirty="0" smtClean="0"/>
              <a:t>Max </a:t>
            </a:r>
            <a:r>
              <a:rPr lang="en-US" dirty="0" err="1" smtClean="0"/>
              <a:t>Riegel</a:t>
            </a:r>
            <a:r>
              <a:rPr lang="en-US" dirty="0" smtClean="0"/>
              <a:t>, Chair</a:t>
            </a:r>
          </a:p>
          <a:p>
            <a:pPr lvl="1"/>
            <a:r>
              <a:rPr lang="en-US" dirty="0" smtClean="0"/>
              <a:t>Juan Carlos Zuniga, Vice-Chair</a:t>
            </a:r>
          </a:p>
          <a:p>
            <a:pPr lvl="1"/>
            <a:r>
              <a:rPr lang="en-US" dirty="0" smtClean="0"/>
              <a:t>Secretary Position is open</a:t>
            </a:r>
            <a:endParaRPr lang="en-US" dirty="0" smtClean="0"/>
          </a:p>
          <a:p>
            <a:r>
              <a:rPr lang="en-US" dirty="0" smtClean="0"/>
              <a:t>Currently focused on defining the problems statement and scope, leading to the creation of a PAR and 5C.</a:t>
            </a:r>
          </a:p>
          <a:p>
            <a:r>
              <a:rPr lang="en-US" dirty="0" smtClean="0"/>
              <a:t>Agreed to produce a Use Case document during March session.</a:t>
            </a:r>
          </a:p>
          <a:p>
            <a:r>
              <a:rPr lang="en-US" dirty="0" smtClean="0"/>
              <a:t>Presentation on possible topics related to </a:t>
            </a:r>
            <a:r>
              <a:rPr lang="en-US" dirty="0" err="1" smtClean="0"/>
              <a:t>OmniRAN</a:t>
            </a:r>
            <a:r>
              <a:rPr lang="en-US" dirty="0" smtClean="0"/>
              <a:t> work.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Objectives for March</a:t>
            </a:r>
            <a:endParaRPr 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r>
              <a:rPr lang="en-US" dirty="0" smtClean="0"/>
              <a:t>Create an </a:t>
            </a:r>
            <a:r>
              <a:rPr lang="en-US" dirty="0" err="1" smtClean="0"/>
              <a:t>OmniRAN</a:t>
            </a:r>
            <a:r>
              <a:rPr lang="en-US" dirty="0" smtClean="0"/>
              <a:t> use case document </a:t>
            </a:r>
          </a:p>
          <a:p>
            <a:r>
              <a:rPr lang="en-US" dirty="0" smtClean="0"/>
              <a:t>Call for use case contributions which include:</a:t>
            </a:r>
          </a:p>
          <a:p>
            <a:pPr lvl="1"/>
            <a:r>
              <a:rPr lang="en-US" dirty="0" smtClean="0"/>
              <a:t>Application domain</a:t>
            </a:r>
          </a:p>
          <a:p>
            <a:pPr lvl="1"/>
            <a:r>
              <a:rPr lang="en-US" dirty="0" smtClean="0"/>
              <a:t>Use Case description</a:t>
            </a:r>
          </a:p>
          <a:p>
            <a:pPr lvl="1"/>
            <a:r>
              <a:rPr lang="en-US" dirty="0" smtClean="0"/>
              <a:t>Mapping of use case to </a:t>
            </a:r>
            <a:r>
              <a:rPr lang="en-US" dirty="0" err="1" smtClean="0"/>
              <a:t>OmniRAN</a:t>
            </a:r>
            <a:r>
              <a:rPr lang="en-US" dirty="0" smtClean="0"/>
              <a:t> architecture</a:t>
            </a:r>
          </a:p>
          <a:p>
            <a:pPr lvl="1"/>
            <a:r>
              <a:rPr lang="en-US" dirty="0" smtClean="0"/>
              <a:t>Functional requirements for </a:t>
            </a:r>
            <a:r>
              <a:rPr lang="en-US" dirty="0" err="1" smtClean="0"/>
              <a:t>OmniRAN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5899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2013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Michael Montemurro, Research in Motion</a:t>
            </a:r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Document repository for </a:t>
            </a:r>
            <a:r>
              <a:rPr lang="en-US" dirty="0" err="1" smtClean="0"/>
              <a:t>OmniRAN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https://mentor.ieee.org/omniran/</a:t>
            </a:r>
            <a:r>
              <a:rPr lang="en-US" dirty="0" smtClean="0">
                <a:hlinkClick r:id="rId3"/>
              </a:rPr>
              <a:t>documents</a:t>
            </a:r>
            <a:r>
              <a:rPr lang="en-US" dirty="0" smtClean="0"/>
              <a:t> </a:t>
            </a:r>
          </a:p>
          <a:p>
            <a:r>
              <a:rPr lang="en-US" dirty="0" smtClean="0"/>
              <a:t>Link to Jan 13 </a:t>
            </a:r>
            <a:r>
              <a:rPr lang="en-US" dirty="0" err="1" smtClean="0"/>
              <a:t>OmniRAN</a:t>
            </a:r>
            <a:r>
              <a:rPr lang="en-US" dirty="0" smtClean="0"/>
              <a:t> Agenda:</a:t>
            </a:r>
          </a:p>
          <a:p>
            <a:pPr lvl="1"/>
            <a:r>
              <a:rPr lang="en-US" dirty="0">
                <a:hlinkClick r:id="rId4"/>
              </a:rPr>
              <a:t>https://mentor.ieee.org/omniran/dcn/13/omniran-13-0002-</a:t>
            </a:r>
            <a:r>
              <a:rPr lang="en-US" dirty="0" smtClean="0">
                <a:hlinkClick r:id="rId4"/>
              </a:rPr>
              <a:t>04-</a:t>
            </a:r>
            <a:r>
              <a:rPr lang="en-US" dirty="0">
                <a:hlinkClick r:id="rId4"/>
              </a:rPr>
              <a:t>ecsg-jan-2013-vancouver-</a:t>
            </a:r>
            <a:r>
              <a:rPr lang="en-US" dirty="0" smtClean="0">
                <a:hlinkClick r:id="rId4"/>
              </a:rPr>
              <a:t>agenda.pptx</a:t>
            </a:r>
            <a:endParaRPr lang="en-US" dirty="0"/>
          </a:p>
          <a:p>
            <a:r>
              <a:rPr lang="en-US" dirty="0" smtClean="0"/>
              <a:t>Call for contributions:</a:t>
            </a:r>
          </a:p>
          <a:p>
            <a:pPr lvl="1"/>
            <a:r>
              <a:rPr lang="en-US" dirty="0">
                <a:hlinkClick r:id="rId5"/>
              </a:rPr>
              <a:t>https://mentor.ieee.org/omniran/dcn/13/omniran-13-0006-00-ecsg-call-for-</a:t>
            </a:r>
            <a:r>
              <a:rPr lang="en-US" dirty="0" smtClean="0">
                <a:hlinkClick r:id="rId5"/>
              </a:rPr>
              <a:t>contributions.docx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44662</TotalTime>
  <Words>331</Words>
  <Application>Microsoft Macintosh PowerPoint</Application>
  <PresentationFormat>On-screen Show (4:3)</PresentationFormat>
  <Paragraphs>62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Microsoft Word 97 - 2004 Document</vt:lpstr>
      <vt:lpstr>Liaison Report for OmniRAN EC SG</vt:lpstr>
      <vt:lpstr>Abstract</vt:lpstr>
      <vt:lpstr>Key Activities</vt:lpstr>
      <vt:lpstr>Objectives for March</vt:lpstr>
      <vt:lpstr>References</vt:lpstr>
    </vt:vector>
  </TitlesOfParts>
  <Manager/>
  <Company>Research in Motion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 EC SG Liaison Report</dc:title>
  <dc:subject/>
  <dc:creator>Michael Montemurro</dc:creator>
  <cp:keywords/>
  <dc:description/>
  <cp:lastModifiedBy>M. Montemurro</cp:lastModifiedBy>
  <cp:revision>296</cp:revision>
  <cp:lastPrinted>1998-02-10T13:28:06Z</cp:lastPrinted>
  <dcterms:created xsi:type="dcterms:W3CDTF">2005-01-04T21:26:55Z</dcterms:created>
  <dcterms:modified xsi:type="dcterms:W3CDTF">2013-01-17T23:44:41Z</dcterms:modified>
  <cp:category/>
</cp:coreProperties>
</file>