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1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2013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802.11-13/0151r0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33383" y="6475413"/>
            <a:ext cx="2210542" cy="184666"/>
          </a:xfrm>
          <a:noFill/>
        </p:spPr>
        <p:txBody>
          <a:bodyPr/>
          <a:lstStyle/>
          <a:p>
            <a:r>
              <a:rPr lang="en-US" dirty="0" smtClean="0"/>
              <a:t>Mark Hamilton, </a:t>
            </a:r>
            <a:r>
              <a:rPr lang="en-US" dirty="0" smtClean="0"/>
              <a:t>SpectraLink, Corp.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2013-01-16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027295"/>
              </p:ext>
            </p:extLst>
          </p:nvPr>
        </p:nvGraphicFramePr>
        <p:xfrm>
          <a:off x="511175" y="2286000"/>
          <a:ext cx="79073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907338" cy="264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</a:t>
            </a:r>
            <a:r>
              <a:rPr lang="en-US" dirty="0" smtClean="0"/>
              <a:t> 2013, Vancouver meeting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Mark Hamilton, SpectraLink,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Mark Hamilton, SpectraLink,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</a:t>
            </a:r>
            <a:r>
              <a:rPr lang="en-US" dirty="0" smtClean="0"/>
              <a:t>discussions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Clarified that MSDUs in an A-MSDU are still LLC format (not </a:t>
            </a:r>
            <a:r>
              <a:rPr lang="en-US" dirty="0" err="1" smtClean="0"/>
              <a:t>Ethertype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</a:t>
            </a:r>
            <a:r>
              <a:rPr lang="en-US" dirty="0" smtClean="0"/>
              <a:t>ballot closed </a:t>
            </a:r>
            <a:r>
              <a:rPr lang="en-US" dirty="0" smtClean="0"/>
              <a:t>Nov </a:t>
            </a:r>
            <a:r>
              <a:rPr lang="en-US" dirty="0" smtClean="0"/>
              <a:t>23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802.11 submitted comments, but they seem to have gotten lost(?) - investigating</a:t>
            </a: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Reviewed RFC 4441 update.  No comments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Will request a WG </a:t>
            </a:r>
            <a:r>
              <a:rPr lang="en-US" dirty="0" err="1" smtClean="0">
                <a:ea typeface="ＭＳ Ｐゴシック" pitchFamily="34" charset="-128"/>
              </a:rPr>
              <a:t>ePoll</a:t>
            </a:r>
            <a:r>
              <a:rPr lang="en-US" dirty="0" smtClean="0">
                <a:ea typeface="ＭＳ Ｐゴシック" pitchFamily="34" charset="-128"/>
              </a:rPr>
              <a:t> to collect comments on the next revision</a:t>
            </a:r>
            <a:endParaRPr lang="en-US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</a:t>
            </a:r>
            <a:r>
              <a:rPr lang="en-US" dirty="0" smtClean="0"/>
              <a:t>Overview and Architecture Draft </a:t>
            </a:r>
            <a:r>
              <a:rPr lang="en-US" dirty="0" smtClean="0"/>
              <a:t>1.6 </a:t>
            </a:r>
            <a:r>
              <a:rPr lang="en-US" dirty="0" smtClean="0"/>
              <a:t>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Very few comments received.  802.1 working on it off-line (no face-to-face meetings), probably going to Sponsor Ballot next.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Spent considerable time reviewing all the related 802.1 concepts, trying to relate to concepts in 802.11’s architecture description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See 11-13/0115 for discussion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Mark Hamilton, SpectraLink, Corp.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Mark Hamilton, SpectraLink,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2013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</a:t>
            </a:r>
            <a:r>
              <a:rPr lang="en-US" sz="2600" dirty="0" smtClean="0"/>
              <a:t>concepts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</a:t>
            </a:r>
            <a:r>
              <a:rPr lang="en-US" sz="2600" dirty="0" smtClean="0"/>
              <a:t>sponsor ballot</a:t>
            </a:r>
            <a:r>
              <a:rPr lang="en-US" sz="2600" dirty="0" smtClean="0"/>
              <a:t>, as </a:t>
            </a:r>
            <a:r>
              <a:rPr lang="en-US" sz="2600" dirty="0" smtClean="0"/>
              <a:t>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as appropriate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840</TotalTime>
  <Words>334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97 - 2003 Document</vt:lpstr>
      <vt:lpstr>ARC Closing Report </vt:lpstr>
      <vt:lpstr>Abstract</vt:lpstr>
      <vt:lpstr>Work Completed</vt:lpstr>
      <vt:lpstr>Teleconferences</vt:lpstr>
      <vt:lpstr>March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70</cp:revision>
  <cp:lastPrinted>1998-02-10T13:28:06Z</cp:lastPrinted>
  <dcterms:created xsi:type="dcterms:W3CDTF">2009-07-15T16:38:20Z</dcterms:created>
  <dcterms:modified xsi:type="dcterms:W3CDTF">2013-01-17T08:05:35Z</dcterms:modified>
</cp:coreProperties>
</file>