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2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0148r1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January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98480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653952"/>
                <a:gridCol w="1368152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at the 802.11 Working Group Meeting, January 2013, in Vancouver, British Columbia.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 and discussed 8 submissions (see list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Recommended Donald Eastlake as </a:t>
            </a:r>
            <a:r>
              <a:rPr lang="en-GB" dirty="0" err="1"/>
              <a:t>TGak</a:t>
            </a:r>
            <a:r>
              <a:rPr lang="en-GB" dirty="0"/>
              <a:t> Chair and ZHUANG Yan as </a:t>
            </a:r>
            <a:r>
              <a:rPr lang="en-GB" dirty="0" err="1"/>
              <a:t>TGak</a:t>
            </a:r>
            <a:r>
              <a:rPr lang="en-GB" dirty="0"/>
              <a:t> Secretary, which recommendations were approved by the WG.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minutes </a:t>
            </a:r>
            <a:r>
              <a:rPr lang="en-GB" dirty="0"/>
              <a:t>of </a:t>
            </a:r>
            <a:r>
              <a:rPr lang="en-GB" dirty="0" smtClean="0"/>
              <a:t>this </a:t>
            </a:r>
            <a:r>
              <a:rPr lang="en-GB" dirty="0" err="1" smtClean="0"/>
              <a:t>TGak</a:t>
            </a:r>
            <a:r>
              <a:rPr lang="en-GB" dirty="0" smtClean="0"/>
              <a:t> meeting will be in </a:t>
            </a:r>
            <a:r>
              <a:rPr lang="en-GB" dirty="0"/>
              <a:t>11-</a:t>
            </a:r>
            <a:r>
              <a:rPr lang="en-GB" dirty="0" smtClean="0"/>
              <a:t>13/150 </a:t>
            </a:r>
            <a:r>
              <a:rPr lang="en-GB" dirty="0"/>
              <a:t>and an annotated agenda is in 11-</a:t>
            </a:r>
            <a:r>
              <a:rPr lang="en-GB" dirty="0" smtClean="0"/>
              <a:t>13/64r10.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“Problem list for P802.1Qbz / P802.11ak point-to-point model”, 12/1441r0, Norm Finn (Cisco</a:t>
            </a:r>
            <a:r>
              <a:rPr lang="en-GB" sz="18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1800" dirty="0"/>
              <a:t>“</a:t>
            </a:r>
            <a:r>
              <a:rPr lang="en-GB" sz="1800" dirty="0"/>
              <a:t>Divide and Conquer”, 12/1447r1,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</a:t>
            </a:r>
            <a:r>
              <a:rPr lang="en-US" altLang="zh-CN" sz="1800" dirty="0"/>
              <a:t>Virtual Wireless Port </a:t>
            </a:r>
            <a:r>
              <a:rPr lang="en-GB" sz="1800" dirty="0"/>
              <a:t>based 802.11 Bridging”, 12/1449r0, ZHUANG Yan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</a:t>
            </a:r>
            <a:r>
              <a:rPr lang="en-GB" sz="1800" dirty="0" err="1"/>
              <a:t>TGak</a:t>
            </a:r>
            <a:r>
              <a:rPr lang="en-GB" sz="1800" dirty="0"/>
              <a:t> Process and Schedule”, 13/119r0, Donald Eastlake (Huawei)</a:t>
            </a:r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Tagging”, 11-13/147r0, Norm Finn (Cisco)</a:t>
            </a:r>
            <a:endParaRPr lang="en-US" sz="1800" dirty="0"/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sz="1800" dirty="0"/>
              <a:t>“</a:t>
            </a:r>
            <a:r>
              <a:rPr lang="en-GB" sz="1800" dirty="0"/>
              <a:t>802.1Qbz–802.11ak Solutions: Architecture Issue”, 11-13/139r0, Norm Finn (Cisco)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Unreliable Links”, 11-13/146r0, Norm Finn (Cisco)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Station </a:t>
            </a:r>
            <a:r>
              <a:rPr lang="en-GB" sz="1800" dirty="0" err="1"/>
              <a:t>Subsetting</a:t>
            </a:r>
            <a:r>
              <a:rPr lang="en-GB" sz="1800" dirty="0"/>
              <a:t> Issue”, 11-13/141r1, Norm Finn (Cisco</a:t>
            </a:r>
            <a:r>
              <a:rPr lang="en-GB" sz="1800" dirty="0" smtClean="0"/>
              <a:t>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Closing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TGak</a:t>
            </a:r>
            <a:r>
              <a:rPr lang="en-GB" dirty="0" smtClean="0"/>
              <a:t> voted </a:t>
            </a:r>
            <a:r>
              <a:rPr lang="en-GB" dirty="0"/>
              <a:t>to hold </a:t>
            </a:r>
            <a:r>
              <a:rPr lang="en-GB" dirty="0" smtClean="0"/>
              <a:t>1 hour teleconferences </a:t>
            </a:r>
            <a:r>
              <a:rPr lang="en-GB" dirty="0"/>
              <a:t>on </a:t>
            </a:r>
            <a:r>
              <a:rPr lang="en-US" dirty="0" smtClean="0"/>
              <a:t>Mondays, </a:t>
            </a:r>
            <a:r>
              <a:rPr lang="en-US" dirty="0"/>
              <a:t>January 28</a:t>
            </a:r>
            <a:r>
              <a:rPr lang="en-US" baseline="30000" dirty="0"/>
              <a:t>th</a:t>
            </a:r>
            <a:r>
              <a:rPr lang="en-US" dirty="0"/>
              <a:t>, February 18</a:t>
            </a:r>
            <a:r>
              <a:rPr lang="en-US" baseline="30000" dirty="0"/>
              <a:t>th</a:t>
            </a:r>
            <a:r>
              <a:rPr lang="en-US" dirty="0"/>
              <a:t>, March 4</a:t>
            </a:r>
            <a:r>
              <a:rPr lang="en-US" baseline="30000" dirty="0"/>
              <a:t>th</a:t>
            </a:r>
            <a:r>
              <a:rPr lang="en-US" dirty="0"/>
              <a:t>, </a:t>
            </a:r>
            <a:r>
              <a:rPr lang="en-US" dirty="0" smtClean="0"/>
              <a:t>at 5pm </a:t>
            </a:r>
            <a:r>
              <a:rPr lang="en-US" dirty="0"/>
              <a:t>Eastern US time</a:t>
            </a:r>
            <a:r>
              <a:rPr lang="en-GB" dirty="0" smtClean="0"/>
              <a:t> </a:t>
            </a:r>
            <a:r>
              <a:rPr lang="en-GB" dirty="0"/>
              <a:t>joint with </a:t>
            </a:r>
            <a:r>
              <a:rPr lang="en-GB" dirty="0" smtClean="0"/>
              <a:t>802.1Qbz.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March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a firm list of Problems to be solved by this effort.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and discuss technical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process and timeline for </a:t>
            </a:r>
            <a:r>
              <a:rPr lang="en-GB" dirty="0" err="1" smtClean="0"/>
              <a:t>TGak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490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January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 III</cp:lastModifiedBy>
  <cp:revision>32</cp:revision>
  <cp:lastPrinted>1601-01-01T00:00:00Z</cp:lastPrinted>
  <dcterms:created xsi:type="dcterms:W3CDTF">2010-02-15T12:38:41Z</dcterms:created>
  <dcterms:modified xsi:type="dcterms:W3CDTF">2013-01-18T03:53:59Z</dcterms:modified>
  <cp:category/>
</cp:coreProperties>
</file>