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0" r:id="rId4"/>
    <p:sldId id="261" r:id="rId5"/>
    <p:sldId id="262" r:id="rId6"/>
    <p:sldId id="263" r:id="rId7"/>
    <p:sldId id="259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72" y="-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802.11-13/0147-00-00ak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802.11-13/0147-00-00ak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474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802.11-13/0147-00-00ak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802.11-13/0147-00-00ak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802.11-13/0147-00-00ak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11/13-0147-00-00ak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2/bz-nfinn-soln-tagging-0113-v01.pdf" TargetMode="External"/><Relationship Id="rId4" Type="http://schemas.openxmlformats.org/officeDocument/2006/relationships/hyperlink" Target="https://mentor.ieee.org/802.11/dcn/12/11-12-1441-01-00ak-issues-list-for-p802-1qbz-p802-11ak-point-to-point-model.pptx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802.1Qbz–802.11ak Solutions:</a:t>
            </a:r>
            <a:br>
              <a:rPr lang="en-GB" dirty="0" smtClean="0"/>
            </a:br>
            <a:r>
              <a:rPr lang="en-GB" dirty="0" smtClean="0"/>
              <a:t>Tagging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07989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</a:t>
            </a:r>
            <a:r>
              <a:rPr lang="en-GB" sz="2000" b="0" dirty="0" smtClean="0"/>
              <a:t>-01-16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5534349"/>
              </p:ext>
            </p:extLst>
          </p:nvPr>
        </p:nvGraphicFramePr>
        <p:xfrm>
          <a:off x="508000" y="2346325"/>
          <a:ext cx="8156575" cy="236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Document" r:id="rId4" imgW="8255000" imgH="2400300" progId="Word.Document.8">
                  <p:embed/>
                </p:oleObj>
              </mc:Choice>
              <mc:Fallback>
                <p:oleObj name="Document" r:id="rId4" imgW="8255000" imgH="2400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46325"/>
                        <a:ext cx="8156575" cy="236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One of the problems </a:t>
            </a:r>
            <a:r>
              <a:rPr lang="en-GB" dirty="0"/>
              <a:t>described in Document 11/12-1441-01 (Finn</a:t>
            </a:r>
            <a:r>
              <a:rPr lang="en-GB" dirty="0" smtClean="0"/>
              <a:t>) is that current standards for adding protocol tags to LLC media place an 802.11 Bridge / Access Point in a very difficult position.  A means for solving this offered, which would mean a change to the 802.1Q rules for tagging frames.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problem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0813" cy="4752528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>According to 802.1, all tags on LLC media are added by inserting a SNAP-encoded tag ahead of the existing LLC MSDU.</a:t>
            </a:r>
          </a:p>
          <a:p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>A VLAN tag, for example, adds 10 bytes to the frame (8-byte SNAP encoding + 2 byte payload).</a:t>
            </a:r>
          </a:p>
          <a:p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>Adding N tags to an LLC frame adds 6*N bytes of SNAP, compared to the Length/Type format.  These extra bytes are bad for wireless media.</a:t>
            </a:r>
          </a:p>
          <a:p>
            <a:r>
              <a:rPr lang="en-US" dirty="0"/>
              <a:t>Furthermore, when bridging between LLC and Type/Length media, </a:t>
            </a:r>
            <a:r>
              <a:rPr lang="en-US" dirty="0">
                <a:solidFill>
                  <a:srgbClr val="652D89"/>
                </a:solidFill>
              </a:rPr>
              <a:t>the bridge has to understand every possible tag</a:t>
            </a:r>
            <a:r>
              <a:rPr lang="en-US" dirty="0"/>
              <a:t>, so that it can change the first Type/Length to LLC or SNAP, and change all succeeding SNAPs (except the one encoding the data [which one is that???]) to Length/Type.</a:t>
            </a:r>
          </a:p>
          <a:p>
            <a:r>
              <a:rPr lang="en-US" dirty="0"/>
              <a:t>This means that </a:t>
            </a:r>
            <a:r>
              <a:rPr lang="en-US" dirty="0">
                <a:solidFill>
                  <a:srgbClr val="652D89"/>
                </a:solidFill>
              </a:rPr>
              <a:t>no new tags can be developed without revising all LLC/Type translating bridges</a:t>
            </a:r>
            <a:r>
              <a:rPr lang="en-US" dirty="0"/>
              <a:t>.</a:t>
            </a:r>
            <a:endParaRPr lang="en-US" dirty="0">
              <a:latin typeface="Arial" charset="0"/>
              <a:ea typeface="ヒラギノ角ゴ Pro W3" charset="0"/>
              <a:cs typeface="ヒラギノ角ゴ Pro W3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90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Once a SNAP, always an </a:t>
            </a:r>
            <a:r>
              <a:rPr lang="en-US" dirty="0" err="1"/>
              <a:t>EtherType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 could change all documents, particularly 802.1Q, to say the following when adding a tag:</a:t>
            </a:r>
          </a:p>
          <a:p>
            <a:pPr lvl="1"/>
            <a:r>
              <a:rPr lang="en-US" dirty="0"/>
              <a:t>If this is an LLC medium, convert the MSDU to Length/Type encoding, then add the LLC-encoded tag to the beginning of the frame.</a:t>
            </a:r>
          </a:p>
          <a:p>
            <a:pPr lvl="1"/>
            <a:r>
              <a:rPr lang="en-US" dirty="0"/>
              <a:t>If the medium is not LLC, simply add the tag.</a:t>
            </a:r>
          </a:p>
          <a:p>
            <a:r>
              <a:rPr lang="en-US" dirty="0"/>
              <a:t>And when removing a tag:</a:t>
            </a:r>
          </a:p>
          <a:p>
            <a:pPr lvl="1"/>
            <a:r>
              <a:rPr lang="en-US" dirty="0"/>
              <a:t>Remove the tag.  If this is not an LLC medium, you are finished.</a:t>
            </a:r>
          </a:p>
          <a:p>
            <a:pPr lvl="1"/>
            <a:r>
              <a:rPr lang="en-US" dirty="0"/>
              <a:t>If this is an LLC medium, convert the Length/Type encoded MSDU to LLC encoding.</a:t>
            </a:r>
          </a:p>
          <a:p>
            <a:r>
              <a:rPr lang="en-US" dirty="0"/>
              <a:t>On an 802.3-style medium, when adding a SNAP-encoded tag (non-0 OUI) to a Length-encoded (LLC) MSDU, the length field of the tag encompasses the entire frame.  (A possible scenario – vendor-specific tags can be constructed in this manner.)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087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Encapsulating long LLC frames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rules raise, in theory, one issue that we </a:t>
            </a:r>
            <a:r>
              <a:rPr lang="en-US" dirty="0">
                <a:solidFill>
                  <a:srgbClr val="652D89"/>
                </a:solidFill>
              </a:rPr>
              <a:t>may</a:t>
            </a:r>
            <a:r>
              <a:rPr lang="en-US" dirty="0"/>
              <a:t> wish to address, but could ignore: it is currently not possible to carry an LLC non-SNAP frame over 802.3 if the frame is larger than 1535 bytes.</a:t>
            </a:r>
          </a:p>
          <a:p>
            <a:r>
              <a:rPr lang="en-US" dirty="0"/>
              <a:t>Two ways of fixing this:</a:t>
            </a:r>
          </a:p>
          <a:p>
            <a:pPr lvl="1"/>
            <a:r>
              <a:rPr lang="en-US" dirty="0"/>
              <a:t>Define a new </a:t>
            </a:r>
            <a:r>
              <a:rPr lang="en-US" dirty="0" err="1"/>
              <a:t>EtherType</a:t>
            </a:r>
            <a:r>
              <a:rPr lang="en-US" dirty="0"/>
              <a:t> that means, “The next three bytes start an LLC frame”.</a:t>
            </a:r>
          </a:p>
          <a:p>
            <a:pPr lvl="1"/>
            <a:r>
              <a:rPr lang="en-US" dirty="0"/>
              <a:t>Redefine the Length/Type field, saying, “A length of 1535 means that the frame is 1535 bytes or longer.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9226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this solution means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After the first LLC, all media are Length/Type encoded.</a:t>
            </a:r>
          </a:p>
          <a:p>
            <a:r>
              <a:rPr lang="en-US" dirty="0"/>
              <a:t>This certainly changes IEEE 802.1Q, and may change other documents.</a:t>
            </a:r>
          </a:p>
          <a:p>
            <a:r>
              <a:rPr lang="en-US" dirty="0">
                <a:solidFill>
                  <a:schemeClr val="accent6"/>
                </a:solidFill>
              </a:rPr>
              <a:t>If</a:t>
            </a:r>
            <a:r>
              <a:rPr lang="en-US" dirty="0"/>
              <a:t> any Wi-Fi devices currently in use follow the rule used by 802.5 Token Ring media and defined now in 802.1Q-2011, and encode a VLAN tag over Wi-Fi as {AA-AA-03, 00-00-00, Tag </a:t>
            </a:r>
            <a:r>
              <a:rPr lang="en-US" dirty="0" err="1"/>
              <a:t>EtherType</a:t>
            </a:r>
            <a:r>
              <a:rPr lang="en-US" dirty="0"/>
              <a:t>, tag value, LLC, SNAP or data}, then we have a </a:t>
            </a:r>
            <a:r>
              <a:rPr lang="en-US" dirty="0">
                <a:solidFill>
                  <a:srgbClr val="652D89"/>
                </a:solidFill>
              </a:rPr>
              <a:t>compatibility problem</a:t>
            </a:r>
            <a:r>
              <a:rPr lang="en-US" dirty="0"/>
              <a:t>.  A device expecting one format (this one or the one proposed) will be completely confused if it receives a frame in the other format.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0843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This presentation is </a:t>
            </a:r>
            <a:r>
              <a:rPr lang="en-US" dirty="0" smtClean="0"/>
              <a:t>also available </a:t>
            </a:r>
            <a:r>
              <a:rPr lang="en-US" dirty="0"/>
              <a:t>at:</a:t>
            </a:r>
            <a:br>
              <a:rPr lang="en-US" dirty="0"/>
            </a:br>
            <a:r>
              <a:rPr lang="en-US" dirty="0" smtClean="0">
                <a:hlinkClick r:id="rId3"/>
              </a:rPr>
              <a:t>http://www.ieee802.org/1/files/public/docs2012/bz-nfinn-soln-tagging-0113-v01.pdf</a:t>
            </a:r>
            <a:endParaRPr lang="en-US" dirty="0"/>
          </a:p>
          <a:p>
            <a:r>
              <a:rPr lang="en-US" dirty="0"/>
              <a:t>It attempts to answer one of the questions raised by</a:t>
            </a:r>
            <a:r>
              <a:rPr lang="en-US" dirty="0" smtClean="0"/>
              <a:t>:</a:t>
            </a:r>
            <a:r>
              <a:rPr lang="en-US" dirty="0"/>
              <a:t> </a:t>
            </a:r>
            <a:r>
              <a:rPr lang="en-US" dirty="0" smtClean="0">
                <a:hlinkClick r:id="rId4"/>
              </a:rPr>
              <a:t>https://mentor.ieee.org/802.11/dcn/12/11-12-1441-01-00ak-issues-list-for-p802-1qbz-p802-11ak-point-to-point-model.pptx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1421589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802-11-template.potx</Template>
  <TotalTime>289</TotalTime>
  <Words>766</Words>
  <Application>Microsoft Macintosh PowerPoint</Application>
  <PresentationFormat>On-screen Show (4:3)</PresentationFormat>
  <Paragraphs>64</Paragraphs>
  <Slides>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802-11-template</vt:lpstr>
      <vt:lpstr>Microsoft Word 97 - 2004 Document</vt:lpstr>
      <vt:lpstr>802.1Qbz–802.11ak Solutions: Tagging</vt:lpstr>
      <vt:lpstr>Abstract</vt:lpstr>
      <vt:lpstr>Quick problem statement</vt:lpstr>
      <vt:lpstr>Once a SNAP, always an EtherType</vt:lpstr>
      <vt:lpstr>Encapsulating long LLC frames</vt:lpstr>
      <vt:lpstr>What this solution means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Norman Finn</cp:lastModifiedBy>
  <cp:revision>37</cp:revision>
  <cp:lastPrinted>1601-01-01T00:00:00Z</cp:lastPrinted>
  <dcterms:created xsi:type="dcterms:W3CDTF">2010-02-15T12:38:41Z</dcterms:created>
  <dcterms:modified xsi:type="dcterms:W3CDTF">2013-01-17T00:49:20Z</dcterms:modified>
</cp:coreProperties>
</file>