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72" y="-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802.11-13/0146-00-00ak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802.11-13/0146-00-00ak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802.11-13/0146-00-00ak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802.11-13/0146-00-00ak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802.11-13/0146-00-00ak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11/13-0146-00-00ak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2/bz-nfinn-soln-unreliable-links-0113-v01.pdf" TargetMode="External"/><Relationship Id="rId4" Type="http://schemas.openxmlformats.org/officeDocument/2006/relationships/hyperlink" Target="https://mentor.ieee.org/802.11/dcn/12/11-12-1441-01-00ak-issues-list-for-p802-1qbz-p802-11ak-point-to-point-model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802.1Qbz–802.11ak Solutions:</a:t>
            </a:r>
            <a:br>
              <a:rPr lang="en-GB" dirty="0" smtClean="0"/>
            </a:br>
            <a:r>
              <a:rPr lang="en-GB" dirty="0" smtClean="0"/>
              <a:t>Unreliable Links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</a:t>
            </a:r>
            <a:r>
              <a:rPr lang="en-GB" sz="2000" b="0" dirty="0" smtClean="0"/>
              <a:t>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534349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One of the problems </a:t>
            </a:r>
            <a:r>
              <a:rPr lang="en-GB" dirty="0"/>
              <a:t>described in Document 11/12-1441-01 (Finn</a:t>
            </a:r>
            <a:r>
              <a:rPr lang="en-GB" dirty="0" smtClean="0"/>
              <a:t>) is the unreliability and variability of wireless links, and the complications this causes for networks incorporating them.  The outline of a method for using heuristic algorithms to solve this problem is presented, including some requirements for those heuristics and a recognition of their limitations.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Wireless links are dynamic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Wireless links can come up and go down frequently.</a:t>
            </a:r>
          </a:p>
          <a:p>
            <a:r>
              <a:rPr lang="en-US" dirty="0"/>
              <a:t>Wireless links can vary in speed over short time frames.</a:t>
            </a:r>
          </a:p>
          <a:p>
            <a:r>
              <a:rPr lang="en-US" dirty="0"/>
              <a:t>Stations can go to sleep for a while to conserve power.</a:t>
            </a:r>
          </a:p>
          <a:p>
            <a:r>
              <a:rPr lang="en-US" dirty="0"/>
              <a:t>Wireless stations can be mobile.</a:t>
            </a:r>
          </a:p>
          <a:p>
            <a:r>
              <a:rPr lang="en-US" dirty="0">
                <a:solidFill>
                  <a:srgbClr val="3333CC"/>
                </a:solidFill>
              </a:rPr>
              <a:t>Bridges</a:t>
            </a:r>
            <a:r>
              <a:rPr lang="en-US" dirty="0"/>
              <a:t> were invented to use wired connections that do </a:t>
            </a:r>
            <a:r>
              <a:rPr lang="en-US" dirty="0">
                <a:solidFill>
                  <a:srgbClr val="3333CC"/>
                </a:solidFill>
              </a:rPr>
              <a:t>none</a:t>
            </a:r>
            <a:r>
              <a:rPr lang="en-US" dirty="0"/>
              <a:t> of the above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6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availability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680520"/>
          </a:xfrm>
        </p:spPr>
        <p:txBody>
          <a:bodyPr>
            <a:normAutofit fontScale="92500"/>
          </a:bodyPr>
          <a:lstStyle/>
          <a:p>
            <a:r>
              <a:rPr lang="en-US" dirty="0"/>
              <a:t>You cannot have a bridge-to-bridge link flapping; frequent topology changes will keep the topology control protocols in turmoil, and disrupt connectivity throughout the network.</a:t>
            </a:r>
          </a:p>
          <a:p>
            <a:r>
              <a:rPr lang="en-US" dirty="0"/>
              <a:t>Bridge-to-end-station link flapping is a local matter, and causes no serious network problems.</a:t>
            </a:r>
          </a:p>
          <a:p>
            <a:r>
              <a:rPr lang="en-US" dirty="0"/>
              <a:t>Heuristics must be applied to prevent bridge-to-bridge link flapping—A flapping link is presented to the network as either:</a:t>
            </a:r>
          </a:p>
          <a:p>
            <a:pPr lvl="1"/>
            <a:r>
              <a:rPr lang="en-US" dirty="0"/>
              <a:t>Always present, which causes frame loss if the outage lasts too long; or</a:t>
            </a:r>
          </a:p>
          <a:p>
            <a:pPr lvl="1"/>
            <a:r>
              <a:rPr lang="en-US" dirty="0"/>
              <a:t>Always absent, which prevents the link from being used, and perhaps partitions what was intended to be one network.</a:t>
            </a:r>
          </a:p>
          <a:p>
            <a:pPr lvl="1"/>
            <a:r>
              <a:rPr lang="en-US" dirty="0"/>
              <a:t>Pick your poison and drink heartily!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9000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speeds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Similarly, the network cannot be updated as link speeds change.  A single speed should be chosen, and left alone, unless (perhaps) the heuristics indicate that it is stable in the long term.</a:t>
            </a:r>
          </a:p>
          <a:p>
            <a:r>
              <a:rPr lang="en-US" dirty="0"/>
              <a:t>All wireless links are represented to the network protocols as being very slow, so that the network will always prefer wired links, where connectivity permits.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77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unreliable wireless link must be used to achieve connectivity, then connectivity is unreliable.  This is a fact, no matter what bridging or routing technology is used.</a:t>
            </a:r>
          </a:p>
          <a:p>
            <a:r>
              <a:rPr lang="en-US" dirty="0"/>
              <a:t>The parameters controlling whether an unreliable link is considered up or down certainly will be managed objects; further study is required to find good default values, and to determine whether automatic algorithms can adjust them.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6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This presentation is </a:t>
            </a:r>
            <a:r>
              <a:rPr lang="en-US" dirty="0" smtClean="0"/>
              <a:t>also available </a:t>
            </a:r>
            <a:r>
              <a:rPr lang="en-US" dirty="0"/>
              <a:t>at:</a:t>
            </a:r>
            <a:br>
              <a:rPr lang="en-US" dirty="0"/>
            </a:br>
            <a:r>
              <a:rPr lang="en-US" dirty="0" smtClean="0">
                <a:hlinkClick r:id="rId3"/>
              </a:rPr>
              <a:t>http://www.ieee802.org/1/files/public/docs2012/bz-nfinn-soln-unreliable-links-0113-v01.pdf</a:t>
            </a:r>
            <a:endParaRPr lang="en-US" dirty="0"/>
          </a:p>
          <a:p>
            <a:r>
              <a:rPr lang="en-US" dirty="0"/>
              <a:t>It attempts to answer one of the questions raised by</a:t>
            </a:r>
            <a:r>
              <a:rPr lang="en-US" dirty="0" smtClean="0"/>
              <a:t>:</a:t>
            </a:r>
            <a:r>
              <a:rPr lang="en-US" dirty="0"/>
              <a:t> </a:t>
            </a:r>
            <a:r>
              <a:rPr lang="en-US" dirty="0" smtClean="0">
                <a:hlinkClick r:id="rId4"/>
              </a:rPr>
              <a:t>https://mentor.ieee.org/802.11/dcn/12/11-12-1441-01-00ak-issues-list-for-p802-1qbz-p802-11ak-point-to-point-model.pptx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421589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278</TotalTime>
  <Words>539</Words>
  <Application>Microsoft Macintosh PowerPoint</Application>
  <PresentationFormat>On-screen Show (4:3)</PresentationFormat>
  <Paragraphs>60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802-11-template</vt:lpstr>
      <vt:lpstr>Microsoft Word 97 - 2004 Document</vt:lpstr>
      <vt:lpstr>802.1Qbz–802.11ak Solutions: Unreliable Links</vt:lpstr>
      <vt:lpstr>Abstract</vt:lpstr>
      <vt:lpstr>Wireless links are dynamic</vt:lpstr>
      <vt:lpstr>Link availability</vt:lpstr>
      <vt:lpstr>Link speeds</vt:lpstr>
      <vt:lpstr>Notes on heuristics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Norman Finn</cp:lastModifiedBy>
  <cp:revision>35</cp:revision>
  <cp:lastPrinted>1601-01-01T00:00:00Z</cp:lastPrinted>
  <dcterms:created xsi:type="dcterms:W3CDTF">2010-02-15T12:38:41Z</dcterms:created>
  <dcterms:modified xsi:type="dcterms:W3CDTF">2013-01-17T00:37:45Z</dcterms:modified>
</cp:coreProperties>
</file>