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3" r:id="rId5"/>
    <p:sldId id="265" r:id="rId6"/>
    <p:sldId id="267" r:id="rId7"/>
    <p:sldId id="269" r:id="rId8"/>
    <p:sldId id="268" r:id="rId9"/>
    <p:sldId id="270" r:id="rId10"/>
    <p:sldId id="266" r:id="rId11"/>
    <p:sldId id="271" r:id="rId12"/>
    <p:sldId id="272" r:id="rId13"/>
    <p:sldId id="273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6" y="5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16.01.2013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686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9686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802.11-13/0137r0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11-13/0137r0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D0.2 Active Scanning comments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350101"/>
              </p:ext>
            </p:extLst>
          </p:nvPr>
        </p:nvGraphicFramePr>
        <p:xfrm>
          <a:off x="517525" y="2278063"/>
          <a:ext cx="8077200" cy="269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37952" imgH="2754204" progId="Word.Document.8">
                  <p:embed/>
                </p:oleObj>
              </mc:Choice>
              <mc:Fallback>
                <p:oleObj name="Document" r:id="rId4" imgW="8237952" imgH="27542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77200" cy="2690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0100" lvl="1" indent="-342900"/>
            <a:r>
              <a:rPr lang="en-GB" sz="2800" dirty="0"/>
              <a:t>Clarification on criteria to response with Beacon CID 281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Text in standard:</a:t>
            </a:r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STAs </a:t>
            </a:r>
            <a:r>
              <a:rPr lang="en-US" sz="1600" b="0" dirty="0"/>
              <a:t>with dot11FILSActivated equal to true should respond to one or more Probe Request </a:t>
            </a:r>
            <a:r>
              <a:rPr lang="en-US" sz="1600" b="0" dirty="0" smtClean="0"/>
              <a:t>frames addressed </a:t>
            </a:r>
            <a:r>
              <a:rPr lang="en-US" sz="1600" b="0" dirty="0"/>
              <a:t>to broadcast address with a Beacon frame if the criteria below are met:</a:t>
            </a:r>
          </a:p>
          <a:p>
            <a:pPr marL="400050" lvl="1" indent="0"/>
            <a:r>
              <a:rPr lang="en-US" sz="1600" dirty="0" smtClean="0"/>
              <a:t>— </a:t>
            </a:r>
            <a:r>
              <a:rPr lang="en-US" sz="1600" dirty="0"/>
              <a:t>The responding STA that is about to transmit a probe response </a:t>
            </a:r>
            <a:r>
              <a:rPr lang="en-US" sz="1600" dirty="0" smtClean="0"/>
              <a:t>receives </a:t>
            </a:r>
            <a:r>
              <a:rPr lang="en-US" sz="1600" dirty="0"/>
              <a:t>an acknowledged </a:t>
            </a:r>
            <a:r>
              <a:rPr lang="en-US" sz="1600" dirty="0" smtClean="0"/>
              <a:t>Probe Response </a:t>
            </a:r>
            <a:r>
              <a:rPr lang="en-US" sz="1600" dirty="0"/>
              <a:t>addressed to the requesting </a:t>
            </a:r>
            <a:r>
              <a:rPr lang="en-US" sz="1600" dirty="0" smtClean="0"/>
              <a:t>	STA </a:t>
            </a:r>
            <a:r>
              <a:rPr lang="en-US" sz="1600" dirty="0"/>
              <a:t>containing information of the BSS of the responding STA.</a:t>
            </a:r>
          </a:p>
          <a:p>
            <a:pPr marL="400050" lvl="1" indent="0"/>
            <a:r>
              <a:rPr lang="en-US" sz="1600" dirty="0" smtClean="0"/>
              <a:t>— </a:t>
            </a:r>
            <a:r>
              <a:rPr lang="en-US" sz="1600" dirty="0"/>
              <a:t>The next TBTT of the responding STA is </a:t>
            </a:r>
            <a:r>
              <a:rPr lang="en-US" sz="1600" dirty="0" smtClean="0"/>
              <a:t>within dot11BeaconResponseDuration </a:t>
            </a:r>
            <a:r>
              <a:rPr lang="en-US" sz="1600" dirty="0"/>
              <a:t>and is no later </a:t>
            </a:r>
            <a:r>
              <a:rPr lang="en-US" sz="1600" dirty="0" smtClean="0"/>
              <a:t>than any </a:t>
            </a:r>
            <a:r>
              <a:rPr lang="en-US" sz="1600" dirty="0"/>
              <a:t>deadline of </a:t>
            </a:r>
            <a:r>
              <a:rPr lang="en-US" sz="1600" dirty="0" smtClean="0"/>
              <a:t>Probe </a:t>
            </a:r>
            <a:r>
              <a:rPr lang="en-US" sz="1600" dirty="0"/>
              <a:t>Response Reception Time, if </a:t>
            </a:r>
            <a:r>
              <a:rPr lang="en-US" sz="1600" dirty="0" smtClean="0"/>
              <a:t>the Probe </a:t>
            </a:r>
            <a:r>
              <a:rPr lang="en-US" sz="1600" dirty="0"/>
              <a:t>Response Reception Time </a:t>
            </a:r>
            <a:r>
              <a:rPr lang="en-US" sz="1600" dirty="0" smtClean="0"/>
              <a:t>element is present </a:t>
            </a:r>
            <a:r>
              <a:rPr lang="en-US" sz="1600" dirty="0"/>
              <a:t>in any Probe Request frame</a:t>
            </a:r>
            <a:r>
              <a:rPr lang="en-US" sz="1600" dirty="0" smtClean="0"/>
              <a:t>.</a:t>
            </a: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Comment: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There are two </a:t>
            </a:r>
            <a:r>
              <a:rPr lang="en-US" dirty="0" smtClean="0"/>
              <a:t>criteria.  </a:t>
            </a:r>
            <a:r>
              <a:rPr lang="en-US" dirty="0"/>
              <a:t>It is not clear whether the condition is all criteria must are met or any criteria is met.  Not sure why the first criteria</a:t>
            </a:r>
            <a:r>
              <a:rPr lang="en-US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763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0100" lvl="1" indent="-342900"/>
            <a:r>
              <a:rPr lang="en-GB" sz="2800" dirty="0"/>
              <a:t>Clarification on criteria to response with Beacon CID 281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Discussion: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first condition is avoiding repetition on the parameter values transmission to the scanning STA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second condition is needed to be able to response with Beacon instead of Probe Response when TBTT is soon after the received probe response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Both conditions avoid unncessary Probe Response frames transmission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first criteria could be more precise and define the information that is given from the AP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Resolution: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Submission needed to specify the first condition in more details i.e. Specify the required information in details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850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GB" sz="2800" dirty="0"/>
              <a:t>Transmission of the Probe Request to individual address CID </a:t>
            </a:r>
            <a:r>
              <a:rPr lang="en-GB" sz="2800" dirty="0" smtClean="0"/>
              <a:t>262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Comment: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Figure </a:t>
            </a:r>
            <a:r>
              <a:rPr lang="en-US" dirty="0"/>
              <a:t>10-3c describes the case where the Probe Request is sent to an individual </a:t>
            </a:r>
            <a:r>
              <a:rPr lang="en-US" dirty="0" smtClean="0"/>
              <a:t>address of an </a:t>
            </a:r>
            <a:r>
              <a:rPr lang="en-US" dirty="0"/>
              <a:t>AP. However, this case is actually not a valid case in the current active scanning procedure, as the probe request is always sent to the </a:t>
            </a:r>
            <a:r>
              <a:rPr lang="en-US" dirty="0" err="1"/>
              <a:t>broadcase</a:t>
            </a:r>
            <a:r>
              <a:rPr lang="en-US" dirty="0"/>
              <a:t> destination </a:t>
            </a:r>
            <a:r>
              <a:rPr lang="en-US" dirty="0" smtClean="0"/>
              <a:t>address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Discussion: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It is true that individual address usage for the legacy STAs is not specified </a:t>
            </a:r>
            <a:r>
              <a:rPr lang="en-US" dirty="0" smtClean="0"/>
              <a:t>(in details) 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Usage of the individual address in probe request is desireable</a:t>
            </a:r>
          </a:p>
          <a:p>
            <a:pPr lvl="2">
              <a:buFont typeface="Arial" pitchFamily="34" charset="0"/>
              <a:buChar char="•"/>
            </a:pPr>
            <a:r>
              <a:rPr lang="fi-FI" dirty="0" smtClean="0"/>
              <a:t>Reduces the number of probe response frames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652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GB" sz="2800" dirty="0"/>
              <a:t>Transmission of the Probe Request to individual address CID </a:t>
            </a:r>
            <a:r>
              <a:rPr lang="en-GB" sz="2800" dirty="0" smtClean="0"/>
              <a:t>262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Resolution alternatives: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eny </a:t>
            </a:r>
            <a:r>
              <a:rPr lang="en-US" dirty="0"/>
              <a:t>the  use of individually addressed probe request from </a:t>
            </a:r>
            <a:r>
              <a:rPr lang="en-US" dirty="0" smtClean="0"/>
              <a:t>non-FILS STAs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or </a:t>
            </a:r>
            <a:r>
              <a:rPr lang="en-US" dirty="0"/>
              <a:t>continue with the text currently </a:t>
            </a:r>
            <a:r>
              <a:rPr lang="en-US" dirty="0" smtClean="0"/>
              <a:t>present and allow individually addressed Probe Request transmission for all STAs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9196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discusses on the D0.2 active scanning related technical comments resolutions.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All the comments are briefly described and some topics of the comments  are </a:t>
            </a:r>
            <a:r>
              <a:rPr lang="en-GB" dirty="0" smtClean="0"/>
              <a:t>di</a:t>
            </a:r>
            <a:r>
              <a:rPr lang="en-GB" dirty="0" smtClean="0"/>
              <a:t>scussed in details.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Comments classicification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Controversial comments: (discussed in the presentation)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dirty="0" smtClean="0"/>
              <a:t>10.1.4.2 Active scanning procedure of the scanning STA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err="1" smtClean="0"/>
              <a:t>MLME_SCAN.confirm</a:t>
            </a:r>
            <a:r>
              <a:rPr lang="en-GB" sz="1600" dirty="0" smtClean="0"/>
              <a:t> reporting with SUCCESS CID254, CID263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FILS capable and legacy STA operations are not clear with </a:t>
            </a:r>
            <a:r>
              <a:rPr lang="en-GB" sz="1600" dirty="0"/>
              <a:t>steps e) and f) CID274, </a:t>
            </a:r>
            <a:r>
              <a:rPr lang="en-GB" sz="1600" dirty="0" smtClean="0"/>
              <a:t>CID275 </a:t>
            </a:r>
            <a:endParaRPr lang="en-GB" sz="1600" dirty="0"/>
          </a:p>
          <a:p>
            <a:pPr marL="800100" lvl="1" indent="-342900">
              <a:buFont typeface="+mj-lt"/>
              <a:buAutoNum type="arabicPeriod"/>
            </a:pPr>
            <a:r>
              <a:rPr lang="en-GB" sz="1600" dirty="0" smtClean="0"/>
              <a:t>Clarification on criteria to response with Beacon CID 281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600" dirty="0"/>
              <a:t>Transmission of the Probe Request to individual address CID 262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Non-controversial issues (not discussed in this presentation)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RX Power usage in response criteria, CID272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Incomplete IF condition, not referencin</a:t>
            </a:r>
            <a:r>
              <a:rPr lang="en-GB" sz="1600" dirty="0" smtClean="0"/>
              <a:t>g to any value CID283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INTERMEDIATE_SCAN_RESULTS reporting CID276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Broadcasted </a:t>
            </a:r>
            <a:r>
              <a:rPr lang="en-GB" sz="1600" dirty="0"/>
              <a:t>Probe Response transmission to </a:t>
            </a:r>
            <a:r>
              <a:rPr lang="en-GB" sz="1600" dirty="0" smtClean="0"/>
              <a:t>only FILS </a:t>
            </a:r>
            <a:r>
              <a:rPr lang="en-GB" sz="1600" dirty="0"/>
              <a:t>capable devices, CID267, CID282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Duplicate text, CID122, CID279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Including BSSID to probe request with AP </a:t>
            </a:r>
            <a:r>
              <a:rPr lang="en-GB" sz="1600" dirty="0"/>
              <a:t>Configuration Count </a:t>
            </a:r>
            <a:r>
              <a:rPr lang="en-GB" sz="1600" dirty="0" smtClean="0"/>
              <a:t>CID284 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10.1.4.2 Referencing </a:t>
            </a:r>
            <a:r>
              <a:rPr lang="en-GB" sz="1600" dirty="0"/>
              <a:t>to FILS specific operation CID273</a:t>
            </a:r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Reporting </a:t>
            </a:r>
            <a:r>
              <a:rPr lang="en-GB" sz="2800" dirty="0"/>
              <a:t>with SUCCESS CID254, CID263 </a:t>
            </a:r>
            <a:endParaRPr lang="en-GB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Why is </a:t>
            </a:r>
            <a:r>
              <a:rPr lang="en-US" sz="2400" dirty="0" err="1"/>
              <a:t>ResultCode</a:t>
            </a:r>
            <a:r>
              <a:rPr lang="en-US" sz="2400" dirty="0"/>
              <a:t> set to SCAN_SUCCESS without any "</a:t>
            </a:r>
            <a:r>
              <a:rPr lang="en-US" sz="2400" dirty="0" smtClean="0"/>
              <a:t>conditions“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are there any cases where the </a:t>
            </a:r>
            <a:r>
              <a:rPr lang="en-US" sz="2400" dirty="0" err="1"/>
              <a:t>ResultCode</a:t>
            </a:r>
            <a:r>
              <a:rPr lang="en-US" sz="2400" dirty="0"/>
              <a:t> is not "</a:t>
            </a:r>
            <a:r>
              <a:rPr lang="en-US" sz="2400" dirty="0" smtClean="0"/>
              <a:t>Success“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Cannot find any reasons to mandate MLME-</a:t>
            </a:r>
            <a:r>
              <a:rPr lang="en-US" sz="2400" dirty="0" err="1"/>
              <a:t>SCAN.confirm</a:t>
            </a:r>
            <a:r>
              <a:rPr lang="en-US" sz="2400" dirty="0"/>
              <a:t> primitive with "</a:t>
            </a:r>
            <a:r>
              <a:rPr lang="en-US" sz="2400" dirty="0" err="1"/>
              <a:t>Resultcode</a:t>
            </a:r>
            <a:r>
              <a:rPr lang="en-US" sz="2400" dirty="0"/>
              <a:t> set to SCAN_SUCCESS". On the other hand, if it is always set to Success, then the </a:t>
            </a:r>
            <a:r>
              <a:rPr lang="en-US" sz="2400" dirty="0" err="1"/>
              <a:t>ResultCode</a:t>
            </a:r>
            <a:r>
              <a:rPr lang="en-US" sz="2400" dirty="0"/>
              <a:t> is no longer needed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Reporting with SUCCESS CID254, CID263 </a:t>
            </a:r>
          </a:p>
          <a:p>
            <a:pPr>
              <a:buFont typeface="Times New Roman" pitchFamily="16" charset="0"/>
              <a:buChar char="•"/>
            </a:pPr>
            <a:r>
              <a:rPr lang="fi-FI" dirty="0" smtClean="0"/>
              <a:t>Discussion</a:t>
            </a:r>
            <a:r>
              <a:rPr lang="fi-FI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/>
              <a:t>The ResultCode is always present in the current MLME primitive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/>
              <a:t>Some value needs to be specified for the ResultCode. Leaving result code unspecified would be only done in scanning operation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/>
              <a:t>The SME knows if it has commanded </a:t>
            </a:r>
            <a:r>
              <a:rPr lang="fi-FI" dirty="0" smtClean="0"/>
              <a:t>SCAN-STOP, no need to propose other value</a:t>
            </a:r>
          </a:p>
          <a:p>
            <a:pPr lvl="1">
              <a:buFont typeface="Times New Roman" pitchFamily="16" charset="0"/>
              <a:buChar char="•"/>
            </a:pPr>
            <a:r>
              <a:rPr lang="fi-FI" dirty="0" smtClean="0"/>
              <a:t>The comments do not propose other solution to set the ResultCode</a:t>
            </a:r>
            <a:endParaRPr lang="en-GB" dirty="0"/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Recommended resolution: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Continue to set ResultCode to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444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Issues with steps e) and f) </a:t>
            </a:r>
            <a:r>
              <a:rPr lang="en-GB" dirty="0" smtClean="0"/>
              <a:t>CID274, 275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the first "If" condition in step e) is met, then a STA may execute “set NAV to 0 and scan the next channel” twice (once in step e then in step f again</a:t>
            </a:r>
            <a:r>
              <a:rPr lang="en-US" dirty="0" smtClean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added text </a:t>
            </a:r>
            <a:r>
              <a:rPr lang="en-US" dirty="0" smtClean="0"/>
              <a:t>is </a:t>
            </a:r>
            <a:r>
              <a:rPr lang="en-US" dirty="0"/>
              <a:t>out of order and only applies to STAs with dot11FILSActivated is true. </a:t>
            </a:r>
            <a:endParaRPr lang="en-US" dirty="0" smtClean="0"/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C83D890-10BB-4905-98E9-EC5FFEC1B9BB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4" y="4032044"/>
            <a:ext cx="7992740" cy="2781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 bwMode="auto">
          <a:xfrm>
            <a:off x="1907704" y="4437112"/>
            <a:ext cx="3312368" cy="216024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6035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 CID 274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Discussion CID 274 </a:t>
            </a:r>
            <a:r>
              <a:rPr lang="fi-FI" sz="1600" dirty="0" smtClean="0"/>
              <a:t>The duplicate reference to the SET NAV 0 may be avoided by setting the STA to go to step f)</a:t>
            </a:r>
          </a:p>
          <a:p>
            <a:pPr lvl="2">
              <a:buFont typeface="Times New Roman" pitchFamily="16" charset="0"/>
              <a:buChar char="•"/>
            </a:pPr>
            <a:r>
              <a:rPr lang="fi-FI" sz="1400" dirty="0" smtClean="0"/>
              <a:t>Also the repetition of the reporting option description is avoided.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The proposed resolution to CID274 is very long and hard to read: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Change </a:t>
            </a:r>
            <a:r>
              <a:rPr lang="en-US" sz="1600" dirty="0"/>
              <a:t>step e) to the following: "If PHY-</a:t>
            </a:r>
            <a:r>
              <a:rPr lang="en-US" sz="1600" dirty="0" err="1"/>
              <a:t>CCA.indication</a:t>
            </a:r>
            <a:r>
              <a:rPr lang="en-US" sz="1600" dirty="0"/>
              <a:t> (busy) primitive has </a:t>
            </a:r>
            <a:r>
              <a:rPr lang="en-US" sz="1600" strike="sngStrike" dirty="0"/>
              <a:t>not</a:t>
            </a:r>
            <a:r>
              <a:rPr lang="en-US" sz="1600" dirty="0"/>
              <a:t> been detected before the Probe Timer </a:t>
            </a:r>
            <a:r>
              <a:rPr lang="en-US" sz="1600" dirty="0" err="1"/>
              <a:t>reahces</a:t>
            </a:r>
            <a:r>
              <a:rPr lang="en-US" sz="1600" dirty="0"/>
              <a:t> </a:t>
            </a:r>
            <a:r>
              <a:rPr lang="en-US" sz="1600" dirty="0" err="1"/>
              <a:t>MinChannelTime</a:t>
            </a:r>
            <a:r>
              <a:rPr lang="en-US" sz="1600" dirty="0"/>
              <a:t>, </a:t>
            </a:r>
            <a:r>
              <a:rPr lang="en-US" sz="1600" strike="sngStrike" dirty="0"/>
              <a:t>then set NAV to 0 and scan the next channel, else </a:t>
            </a:r>
            <a:r>
              <a:rPr lang="en-US" sz="1600" dirty="0"/>
              <a:t>process any received probe responses, and any received </a:t>
            </a:r>
            <a:r>
              <a:rPr lang="en-US" sz="1600" dirty="0" err="1"/>
              <a:t>beasons</a:t>
            </a:r>
            <a:r>
              <a:rPr lang="en-US" sz="1600" dirty="0"/>
              <a:t> if dot11FILSActivated is true in the STA, until </a:t>
            </a:r>
            <a:r>
              <a:rPr lang="en-US" sz="1600" dirty="0" err="1"/>
              <a:t>ProbeTimer</a:t>
            </a:r>
            <a:r>
              <a:rPr lang="en-US" sz="1600" dirty="0"/>
              <a:t> reaches </a:t>
            </a:r>
            <a:r>
              <a:rPr lang="en-US" sz="1600" dirty="0" err="1"/>
              <a:t>MaxChannelTime</a:t>
            </a:r>
            <a:r>
              <a:rPr lang="en-US" sz="1600" dirty="0"/>
              <a:t>.  If </a:t>
            </a:r>
            <a:r>
              <a:rPr lang="en-US" sz="1600" dirty="0" err="1"/>
              <a:t>ReportingOption</a:t>
            </a:r>
            <a:r>
              <a:rPr lang="en-US" sz="1600" dirty="0"/>
              <a:t> is IMMEDIATE and new AP or new information of the AP is detected, issue MLME-</a:t>
            </a:r>
            <a:r>
              <a:rPr lang="en-US" sz="1600" dirty="0" err="1"/>
              <a:t>SCAN.confirm</a:t>
            </a:r>
            <a:r>
              <a:rPr lang="en-US" sz="1600" dirty="0"/>
              <a:t> primitive with the </a:t>
            </a:r>
            <a:r>
              <a:rPr lang="en-US" sz="1600" dirty="0" err="1"/>
              <a:t>ResultCode</a:t>
            </a:r>
            <a:r>
              <a:rPr lang="en-US" sz="1600" dirty="0"/>
              <a:t> equal to IMMEDIATE_SCAN_RESULT and the </a:t>
            </a:r>
            <a:r>
              <a:rPr lang="en-US" sz="1600" dirty="0" err="1"/>
              <a:t>BSSDescriptionSet</a:t>
            </a:r>
            <a:r>
              <a:rPr lang="en-US" sz="1600" dirty="0"/>
              <a:t> containing information of the detected AP. </a:t>
            </a:r>
            <a:r>
              <a:rPr lang="en-US" sz="1600" strike="sngStrike" dirty="0" err="1"/>
              <a:t>w</a:t>
            </a:r>
            <a:r>
              <a:rPr lang="en-US" sz="1600" dirty="0" err="1"/>
              <a:t>When</a:t>
            </a:r>
            <a:r>
              <a:rPr lang="en-US" sz="1600" dirty="0"/>
              <a:t> </a:t>
            </a:r>
            <a:r>
              <a:rPr lang="en-US" sz="1600" dirty="0" err="1"/>
              <a:t>ProbeTimer</a:t>
            </a:r>
            <a:r>
              <a:rPr lang="en-US" sz="1600" dirty="0"/>
              <a:t> reaches </a:t>
            </a:r>
            <a:r>
              <a:rPr lang="en-US" sz="1600" dirty="0" err="1"/>
              <a:t>MaxChannelTime</a:t>
            </a:r>
            <a:r>
              <a:rPr lang="en-US" sz="1600" strike="sngStrike" dirty="0"/>
              <a:t>, process all received probe </a:t>
            </a:r>
            <a:r>
              <a:rPr lang="en-US" sz="1600" strike="sngStrike" dirty="0" err="1" smtClean="0"/>
              <a:t>responses</a:t>
            </a:r>
            <a:r>
              <a:rPr lang="en-US" sz="1600" dirty="0" err="1" smtClean="0"/>
              <a:t>if</a:t>
            </a:r>
            <a:r>
              <a:rPr lang="en-US" sz="1600" dirty="0" smtClean="0"/>
              <a:t> </a:t>
            </a:r>
            <a:r>
              <a:rPr lang="en-US" sz="1600" dirty="0"/>
              <a:t>dot11FILSActivated is true in the STA and if the </a:t>
            </a:r>
            <a:r>
              <a:rPr lang="en-US" sz="1600" dirty="0" err="1"/>
              <a:t>ReportOption</a:t>
            </a:r>
            <a:r>
              <a:rPr lang="en-US" sz="1600" dirty="0"/>
              <a:t> is </a:t>
            </a:r>
            <a:r>
              <a:rPr lang="en-US" sz="1600" dirty="0" err="1"/>
              <a:t>Channel_Specific</a:t>
            </a:r>
            <a:r>
              <a:rPr lang="en-US" sz="1600" dirty="0"/>
              <a:t>, issue an MLME-</a:t>
            </a:r>
            <a:r>
              <a:rPr lang="en-US" sz="1600" dirty="0" err="1"/>
              <a:t>SCAN.confirm</a:t>
            </a:r>
            <a:r>
              <a:rPr lang="en-US" sz="1600" dirty="0"/>
              <a:t> primitive with the </a:t>
            </a:r>
            <a:r>
              <a:rPr lang="en-US" sz="1600" dirty="0" err="1"/>
              <a:t>ResultCode</a:t>
            </a:r>
            <a:r>
              <a:rPr lang="en-US" sz="1600" dirty="0"/>
              <a:t> either equal to SUCCESS if the scanned channel is the last channel, or equal to INTERMEDIATE_SCAN_RESULT otherwise, and with the </a:t>
            </a:r>
            <a:r>
              <a:rPr lang="en-US" sz="1600" dirty="0" err="1"/>
              <a:t>BSSDescriptionSet</a:t>
            </a:r>
            <a:r>
              <a:rPr lang="en-US" sz="1600" dirty="0"/>
              <a:t> containing information of all APs that have been discovered from the scanned channel but have not been reported yet."</a:t>
            </a:r>
            <a:r>
              <a:rPr lang="fi-FI" dirty="0" smtClean="0"/>
              <a:t>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83401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/>
              <a:t>Issues with steps e) and f) </a:t>
            </a:r>
            <a:r>
              <a:rPr lang="en-GB" sz="1800" dirty="0" smtClean="0"/>
              <a:t>CID275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/>
              <a:t> </a:t>
            </a:r>
            <a:r>
              <a:rPr lang="en-US" sz="1600" dirty="0"/>
              <a:t>The added text is out of order and only applies to STAs with dot11FILSActivated is true. </a:t>
            </a:r>
            <a:endParaRPr lang="en-US" sz="1600" dirty="0" smtClean="0"/>
          </a:p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Discussion: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It is true that reporting option MLME-INTERMEDIATE_SCAN_RESULT is new and only applicable to FILS capable STAs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The </a:t>
            </a:r>
            <a:r>
              <a:rPr lang="fi-FI" sz="1600" dirty="0"/>
              <a:t>MLME-INTERMEDIATE_SCAN_RESULT </a:t>
            </a:r>
            <a:r>
              <a:rPr lang="fi-FI" sz="1600" dirty="0" smtClean="0"/>
              <a:t>is used in other places of hte standard as well</a:t>
            </a:r>
          </a:p>
          <a:p>
            <a:pPr lvl="2">
              <a:buFont typeface="Times New Roman" pitchFamily="16" charset="0"/>
              <a:buChar char="•"/>
            </a:pPr>
            <a:r>
              <a:rPr lang="fi-FI" sz="1400" dirty="0" smtClean="0"/>
              <a:t>Where to put definition that only FILS Capable STAs may use this reporting option? 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MLME is not typically describing capabilities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Active Scanning procedure just specifies the operation for MLME commands, no capabilities are defined in these clauses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PICS are typically indicating capabilities, but we do not have them yet and they should not be the only source for capability </a:t>
            </a:r>
          </a:p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Resolution: Submission needed to describe the non-FILS and FILS capable STAs operation</a:t>
            </a:r>
          </a:p>
        </p:txBody>
      </p:sp>
    </p:spTree>
    <p:extLst>
      <p:ext uri="{BB962C8B-B14F-4D97-AF65-F5344CB8AC3E}">
        <p14:creationId xmlns:p14="http://schemas.microsoft.com/office/powerpoint/2010/main" val="272045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0" lvl="1" indent="0"/>
            <a:r>
              <a:rPr lang="en-GB" sz="2400" dirty="0"/>
              <a:t>10.1.4.2 Active scanning procedure of the scanning </a:t>
            </a:r>
            <a:r>
              <a:rPr lang="en-GB" sz="2400" dirty="0" smtClean="0"/>
              <a:t>STA</a:t>
            </a:r>
            <a:endParaRPr lang="en-US" sz="4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34483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/>
              <a:t>Issues with steps e) and f) </a:t>
            </a:r>
            <a:r>
              <a:rPr lang="en-GB" sz="1800" dirty="0" smtClean="0"/>
              <a:t>CID276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 smtClean="0"/>
          </a:p>
          <a:p>
            <a:pPr>
              <a:buFont typeface="Times New Roman" pitchFamily="16" charset="0"/>
              <a:buChar char="•"/>
            </a:pPr>
            <a:r>
              <a:rPr lang="fi-FI" sz="1800" dirty="0" smtClean="0"/>
              <a:t>Discussion: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It is true that reporting option MLME-INTERMEDIATE_SCAN_RESULT is new and only applicable to FILS capable STAs</a:t>
            </a:r>
          </a:p>
          <a:p>
            <a:pPr lvl="1">
              <a:buFont typeface="Times New Roman" pitchFamily="16" charset="0"/>
              <a:buChar char="•"/>
            </a:pPr>
            <a:r>
              <a:rPr lang="fi-FI" sz="1600" dirty="0" smtClean="0"/>
              <a:t>The </a:t>
            </a:r>
            <a:r>
              <a:rPr lang="fi-FI" sz="1600" dirty="0"/>
              <a:t>MLME-INTERMEDIATE_SCAN_RESULT </a:t>
            </a:r>
            <a:r>
              <a:rPr lang="fi-FI" sz="1600" dirty="0" smtClean="0"/>
              <a:t>is used in other places of hte standard as well</a:t>
            </a:r>
          </a:p>
          <a:p>
            <a:pPr lvl="2">
              <a:buFont typeface="Times New Roman" pitchFamily="16" charset="0"/>
              <a:buChar char="•"/>
            </a:pPr>
            <a:r>
              <a:rPr lang="fi-FI" sz="1400" dirty="0" smtClean="0"/>
              <a:t>Where to put definition that only FILS Capable STAs may use this reporting option? 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MLME is not typically describing capabilities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Active Scanning procedure just specifies the operation for MLME commands, no capabilities are defined in these clauses</a:t>
            </a:r>
          </a:p>
          <a:p>
            <a:pPr lvl="3">
              <a:buFont typeface="Times New Roman" pitchFamily="16" charset="0"/>
              <a:buChar char="•"/>
            </a:pPr>
            <a:r>
              <a:rPr lang="fi-FI" sz="1400" dirty="0" smtClean="0"/>
              <a:t>PICS are typically indicating capabilities, but we do not have them yet and they should not be the only source for capability </a:t>
            </a:r>
          </a:p>
        </p:txBody>
      </p:sp>
    </p:spTree>
    <p:extLst>
      <p:ext uri="{BB962C8B-B14F-4D97-AF65-F5344CB8AC3E}">
        <p14:creationId xmlns:p14="http://schemas.microsoft.com/office/powerpoint/2010/main" val="2448987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350</TotalTime>
  <Words>1415</Words>
  <Application>Microsoft Office PowerPoint</Application>
  <PresentationFormat>On-screen Show (4:3)</PresentationFormat>
  <Paragraphs>176</Paragraphs>
  <Slides>14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Microsoft Word 97 - 2003 Document</vt:lpstr>
      <vt:lpstr>D0.2 Active Scanning comments discussion</vt:lpstr>
      <vt:lpstr>Abstract</vt:lpstr>
      <vt:lpstr>Comments classicification</vt:lpstr>
      <vt:lpstr>10.1.4.2 Active scanning procedure of the scanning STA</vt:lpstr>
      <vt:lpstr>10.1.4.2 Active scanning procedure of the scanning STA</vt:lpstr>
      <vt:lpstr>10.1.4.2 Active scanning procedure of the scanning STA</vt:lpstr>
      <vt:lpstr>10.1.4.2 Active scanning procedure of the scanning STA CID 274</vt:lpstr>
      <vt:lpstr>10.1.4.2 Active scanning procedure of the scanning STA</vt:lpstr>
      <vt:lpstr>10.1.4.2 Active scanning procedure of the scanning STA</vt:lpstr>
      <vt:lpstr>Clarification on criteria to response with Beacon CID 281</vt:lpstr>
      <vt:lpstr>Clarification on criteria to response with Beacon CID 281</vt:lpstr>
      <vt:lpstr>Transmission of the Probe Request to individual address CID 262</vt:lpstr>
      <vt:lpstr>Transmission of the Probe Request to individual address CID 262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Scanning comments resolution</dc:title>
  <dc:creator>Kneckt Jarkko (Nokia-NRC/Helsinki)</dc:creator>
  <cp:lastModifiedBy>Kneckt Jarkko (Nokia-NRC/Helsinki)</cp:lastModifiedBy>
  <cp:revision>20</cp:revision>
  <cp:lastPrinted>1601-01-01T00:00:00Z</cp:lastPrinted>
  <dcterms:created xsi:type="dcterms:W3CDTF">2013-01-16T13:01:15Z</dcterms:created>
  <dcterms:modified xsi:type="dcterms:W3CDTF">2013-01-16T18:52:06Z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266e11a0-fdc0-41f1-a0d9-361eeb6c37ee</vt:lpwstr>
  </property>
  <property fmtid="{D5CDD505-2E9C-101B-9397-08002B2CF9AE}" pid="3" name="NokiaConfidentiality">
    <vt:lpwstr>Public</vt:lpwstr>
  </property>
</Properties>
</file>