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348" r:id="rId4"/>
    <p:sldId id="349" r:id="rId5"/>
    <p:sldId id="350" r:id="rId6"/>
    <p:sldId id="351" r:id="rId7"/>
    <p:sldId id="352" r:id="rId8"/>
    <p:sldId id="353" r:id="rId9"/>
    <p:sldId id="347" r:id="rId10"/>
    <p:sldId id="354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CE431E3-74DC-4E97-8679-4499F749FB9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4604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CE431E3-74DC-4E97-8679-4499F749FB9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33071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CE431E3-74DC-4E97-8679-4499F749FB9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36071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CE431E3-74DC-4E97-8679-4499F749FB9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92530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CE431E3-74DC-4E97-8679-4499F749FB9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41962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CE431E3-74DC-4E97-8679-4499F749FB9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98143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-13/</a:t>
            </a:r>
            <a:r>
              <a:rPr lang="en-US" altLang="ja-JP" sz="1800" b="1" dirty="0" smtClean="0"/>
              <a:t>0133r1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1468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George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Cherian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Qualcomm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5775 Morehouse Dr, San Diego, CA, USA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+1 858 651 6645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gcherian@qti.qualcomm.com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Higher Layer Setup Ad-hoc Summary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2013-01-15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support to create container IE for encryption and fragmentation? </a:t>
            </a:r>
          </a:p>
          <a:p>
            <a:pPr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 (Y/N</a:t>
            </a:r>
            <a:r>
              <a:rPr lang="en-US" altLang="ja-JP" dirty="0" smtClean="0"/>
              <a:t>/Need more info)</a:t>
            </a:r>
            <a:r>
              <a:rPr lang="en-US" altLang="ja-JP" dirty="0" smtClean="0"/>
              <a:t>:</a:t>
            </a:r>
            <a:r>
              <a:rPr lang="en-US" altLang="ja-JP" dirty="0" smtClean="0"/>
              <a:t>  8/2/24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 is the summary of higher layer setup ad-hoc held on Tue. PM2.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Draft 0.2, section 11.11.2.4 says: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The input </a:t>
            </a:r>
            <a:r>
              <a:rPr lang="en-US" dirty="0" err="1"/>
              <a:t>ciphertext</a:t>
            </a:r>
            <a:r>
              <a:rPr lang="en-US" dirty="0"/>
              <a:t> shall be the contents of the Association Response frame that follow the </a:t>
            </a:r>
            <a:r>
              <a:rPr lang="en-US" dirty="0" smtClean="0"/>
              <a:t>FILS Session element”</a:t>
            </a:r>
          </a:p>
          <a:p>
            <a:r>
              <a:rPr lang="en-US" dirty="0" smtClean="0"/>
              <a:t>What does it mean?</a:t>
            </a:r>
          </a:p>
          <a:p>
            <a:pPr lvl="1"/>
            <a:r>
              <a:rPr lang="en-US" dirty="0" smtClean="0"/>
              <a:t>All vendor specific IEs will need to be encrypted</a:t>
            </a:r>
          </a:p>
          <a:p>
            <a:pPr lvl="1"/>
            <a:r>
              <a:rPr lang="en-US" dirty="0" smtClean="0"/>
              <a:t>All IEs added in the future will need to be encrypted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9108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1"/>
            <a:ext cx="8229600" cy="1904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Define a new IE in Association </a:t>
            </a:r>
            <a:r>
              <a:rPr lang="en-US" dirty="0" err="1" smtClean="0"/>
              <a:t>Req</a:t>
            </a:r>
            <a:r>
              <a:rPr lang="en-US" dirty="0" smtClean="0"/>
              <a:t>/</a:t>
            </a:r>
            <a:r>
              <a:rPr lang="en-US" dirty="0" err="1" smtClean="0"/>
              <a:t>Resp</a:t>
            </a:r>
            <a:r>
              <a:rPr lang="en-US" dirty="0" smtClean="0"/>
              <a:t> that can be used to carry a set of TLVs (that include higher layer information, certificate etc.)</a:t>
            </a:r>
          </a:p>
          <a:p>
            <a:pPr lvl="1"/>
            <a:r>
              <a:rPr lang="en-US" dirty="0" smtClean="0"/>
              <a:t>Will need the ability to fragment this IE</a:t>
            </a:r>
          </a:p>
          <a:p>
            <a:pPr lvl="1"/>
            <a:r>
              <a:rPr lang="en-US" dirty="0" smtClean="0"/>
              <a:t>Will need the ability to encrypt this IE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8854585"/>
              </p:ext>
            </p:extLst>
          </p:nvPr>
        </p:nvGraphicFramePr>
        <p:xfrm>
          <a:off x="838200" y="2895600"/>
          <a:ext cx="6840538" cy="3440668"/>
        </p:xfrm>
        <a:graphic>
          <a:graphicData uri="http://schemas.openxmlformats.org/presentationml/2006/ole">
            <p:oleObj spid="_x0000_s153602" name="Visio" r:id="rId4" imgW="9131300" imgH="4851400" progId="">
              <p:embed/>
            </p:oleObj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3464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types of containers: Encrypted &amp; Plaintext container</a:t>
            </a:r>
          </a:p>
          <a:p>
            <a:pPr lvl="1"/>
            <a:r>
              <a:rPr lang="en-US" dirty="0" smtClean="0"/>
              <a:t>Encrypted container is used to carry higher layer information</a:t>
            </a:r>
          </a:p>
          <a:p>
            <a:pPr lvl="1"/>
            <a:r>
              <a:rPr lang="en-US" dirty="0" smtClean="0"/>
              <a:t>Plain text container is used to carry information like certificate</a:t>
            </a:r>
          </a:p>
          <a:p>
            <a:r>
              <a:rPr lang="en-US" dirty="0" smtClean="0"/>
              <a:t>Container transports a sequence of TLVs</a:t>
            </a:r>
          </a:p>
          <a:p>
            <a:r>
              <a:rPr lang="en-US" dirty="0" smtClean="0"/>
              <a:t>The container may be fragmented if the total number of octets of all TLVs is greater than the maximum that can be carried in a single IE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3154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TLVs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(we have so far)</a:t>
            </a:r>
          </a:p>
          <a:p>
            <a:pPr lvl="1"/>
            <a:r>
              <a:rPr lang="en-US" dirty="0" smtClean="0"/>
              <a:t>HLP</a:t>
            </a:r>
          </a:p>
          <a:p>
            <a:pPr lvl="2"/>
            <a:r>
              <a:rPr lang="en-US" dirty="0" smtClean="0"/>
              <a:t>Carries </a:t>
            </a:r>
            <a:r>
              <a:rPr lang="en-US" dirty="0" err="1" smtClean="0"/>
              <a:t>ethernet</a:t>
            </a:r>
            <a:r>
              <a:rPr lang="en-US" dirty="0" smtClean="0"/>
              <a:t> frame that includes a higher layer packet such as DHCP packets (see 13/41r2)</a:t>
            </a:r>
          </a:p>
          <a:p>
            <a:pPr lvl="1"/>
            <a:r>
              <a:rPr lang="en-US" dirty="0" smtClean="0"/>
              <a:t>IP Address Assignment </a:t>
            </a:r>
            <a:r>
              <a:rPr lang="en-US" dirty="0" err="1" smtClean="0"/>
              <a:t>Req</a:t>
            </a:r>
            <a:r>
              <a:rPr lang="en-US" dirty="0" smtClean="0"/>
              <a:t>/</a:t>
            </a:r>
            <a:r>
              <a:rPr lang="en-US" dirty="0" err="1" smtClean="0"/>
              <a:t>Resp</a:t>
            </a:r>
            <a:endParaRPr lang="en-US" dirty="0" smtClean="0"/>
          </a:p>
          <a:p>
            <a:pPr lvl="2"/>
            <a:r>
              <a:rPr lang="en-US" dirty="0" smtClean="0"/>
              <a:t>Carries the </a:t>
            </a:r>
            <a:r>
              <a:rPr lang="en-US" dirty="0" err="1" smtClean="0"/>
              <a:t>TGai</a:t>
            </a:r>
            <a:r>
              <a:rPr lang="en-US" dirty="0" smtClean="0"/>
              <a:t> defined elements to request/assign IP addresses (see 13/46r2)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7781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Plaintext TLV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(we have so far)</a:t>
            </a:r>
          </a:p>
          <a:p>
            <a:pPr lvl="1"/>
            <a:r>
              <a:rPr lang="en-US" dirty="0" smtClean="0"/>
              <a:t>Certificate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2050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IEs with same element identifier will be sent in sequence carrying the fragments</a:t>
            </a:r>
          </a:p>
          <a:p>
            <a:r>
              <a:rPr lang="en-US" dirty="0" smtClean="0"/>
              <a:t>The IE will include the fragmentation information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901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support to modify the encryption of Association Request/Response? </a:t>
            </a:r>
          </a:p>
          <a:p>
            <a:pPr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 (Y/N/A):</a:t>
            </a:r>
            <a:r>
              <a:rPr lang="en-US" altLang="ja-JP" dirty="0" smtClean="0"/>
              <a:t>  10/2/24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63952</TotalTime>
  <Words>500</Words>
  <Application>Microsoft Macintosh PowerPoint</Application>
  <PresentationFormat>画面に合わせる (4:3)</PresentationFormat>
  <Paragraphs>84</Paragraphs>
  <Slides>10</Slides>
  <Notes>8</Notes>
  <HiddenSlides>0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802-11-Submission</vt:lpstr>
      <vt:lpstr>Visio</vt:lpstr>
      <vt:lpstr>Higher Layer Setup Ad-hoc Summary</vt:lpstr>
      <vt:lpstr>Abstract</vt:lpstr>
      <vt:lpstr>Problem Description</vt:lpstr>
      <vt:lpstr>Proposal</vt:lpstr>
      <vt:lpstr>Container</vt:lpstr>
      <vt:lpstr>Secure TLVs</vt:lpstr>
      <vt:lpstr>Plaintext TLV</vt:lpstr>
      <vt:lpstr>Fragmentation</vt:lpstr>
      <vt:lpstr>Straw poll 1</vt:lpstr>
      <vt:lpstr>Straw poll 2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141</cp:revision>
  <cp:lastPrinted>1998-02-10T13:28:06Z</cp:lastPrinted>
  <dcterms:created xsi:type="dcterms:W3CDTF">2013-01-16T06:08:26Z</dcterms:created>
  <dcterms:modified xsi:type="dcterms:W3CDTF">2013-01-16T16:39:41Z</dcterms:modified>
  <cp:category/>
</cp:coreProperties>
</file>