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doc" ContentType="application/msword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95" r:id="rId2"/>
    <p:sldId id="296" r:id="rId3"/>
    <p:sldId id="297" r:id="rId4"/>
    <p:sldId id="304" r:id="rId5"/>
    <p:sldId id="299" r:id="rId6"/>
    <p:sldId id="305" r:id="rId7"/>
    <p:sldId id="303" r:id="rId8"/>
    <p:sldId id="301" r:id="rId9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99"/>
    <a:srgbClr val="99CCFF"/>
    <a:srgbClr val="66FF99"/>
    <a:srgbClr val="FF3300"/>
    <a:srgbClr val="CCFF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3333" autoAdjust="0"/>
    <p:restoredTop sz="94659" autoAdjust="0"/>
  </p:normalViewPr>
  <p:slideViewPr>
    <p:cSldViewPr>
      <p:cViewPr varScale="1">
        <p:scale>
          <a:sx n="72" d="100"/>
          <a:sy n="72" d="100"/>
        </p:scale>
        <p:origin x="-282" y="-90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100" d="100"/>
          <a:sy n="100" d="100"/>
        </p:scale>
        <p:origin x="24" y="3900"/>
      </p:cViewPr>
      <p:guideLst>
        <p:guide orient="horz" pos="2160"/>
        <p:guide pos="288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doc.: IEEE 802.11-06/1560r1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October 2006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Matthew Fischer (Broadcom)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A0327F6D-6BED-47BF-94C5-5D1FBF7979E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doc.: IEEE 802.11-06/1560r1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October 2006</a:t>
            </a:r>
          </a:p>
        </p:txBody>
      </p:sp>
      <p:sp>
        <p:nvSpPr>
          <p:cNvPr id="204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>
                <a:latin typeface="Times New Roman" pitchFamily="18" charset="0"/>
              </a:defRPr>
            </a:lvl5pPr>
          </a:lstStyle>
          <a:p>
            <a:pPr lvl="4">
              <a:defRPr/>
            </a:pPr>
            <a:r>
              <a:rPr lang="en-US"/>
              <a:t>Matthew Fischer (Broadcom)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E812B79-8528-4777-A4DF-19E15476AA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January 2012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Eldad Perahia (Intel)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92AC053-8BFA-4FF4-8B5A-5332AD0B18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January 2012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Eldad Perahia (Intel)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67B4FF7-C279-4157-8C3F-BBC7930158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January 2012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Eldad Perahia (Intel)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2B4E0C4-469D-441A-AD53-3066FCCE1E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January 2012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Eldad Perahia (Intel)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CFB57A7-45DD-4B7F-8EF5-82A19C9099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January 2012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Eldad Perahia (Intel)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392058E-C99D-4C72-8EB6-4E1059F1C5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January 2012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Eldad Perahia (Intel)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4426E09-725D-4934-A96A-1F827AD02F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January 2012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Eldad Perahia (Intel)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AC7E0EC-48E4-4506-868C-CC003E861D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January 2012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Eldad Perahia (Intel)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990F1EA-9367-4D96-9B34-FED93D9747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January 2012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Eldad Perahia (Intel)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23ED263-403A-4F38-931E-307630065CD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January 2012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Eldad Perahia (Intel)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7E0078D-A59A-46BB-8866-5AD10ECA63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January 2012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Eldad Perahia (Intel)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75AD1AC-5791-4ADE-9734-2C630AD5A79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34011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 dirty="0" smtClean="0">
                <a:latin typeface="Times New Roman" pitchFamily="18" charset="0"/>
              </a:defRPr>
            </a:lvl1pPr>
          </a:lstStyle>
          <a:p>
            <a:r>
              <a:rPr lang="en-US" dirty="0" smtClean="0"/>
              <a:t>January 2013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Eldad Perahia (Intel)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54EBB73-0A65-4394-9BC5-2702EDBF93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sz="1800" b="1" dirty="0"/>
              <a:t>doc.: IEEE </a:t>
            </a:r>
            <a:r>
              <a:rPr lang="en-US" sz="1800" b="1" dirty="0" smtClean="0"/>
              <a:t>802.11-13/0128r0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1" r:id="rId1"/>
    <p:sldLayoutId id="2147483862" r:id="rId2"/>
    <p:sldLayoutId id="2147483863" r:id="rId3"/>
    <p:sldLayoutId id="2147483864" r:id="rId4"/>
    <p:sldLayoutId id="2147483865" r:id="rId5"/>
    <p:sldLayoutId id="2147483866" r:id="rId6"/>
    <p:sldLayoutId id="2147483867" r:id="rId7"/>
    <p:sldLayoutId id="2147483868" r:id="rId8"/>
    <p:sldLayoutId id="2147483869" r:id="rId9"/>
    <p:sldLayoutId id="2147483870" r:id="rId10"/>
    <p:sldLayoutId id="2147483871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Word_97_-_2003_Document1.doc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9/dcn/13/19-13-0012-00-0000-jan-2013-opening-report.ppt" TargetMode="External"/><Relationship Id="rId7" Type="http://schemas.openxmlformats.org/officeDocument/2006/relationships/hyperlink" Target="https://mentor.ieee.org/802.19/dcn/13/19-13-0018-00-0000-overview-of-802-19-1.pptx" TargetMode="External"/><Relationship Id="rId2" Type="http://schemas.openxmlformats.org/officeDocument/2006/relationships/hyperlink" Target="https://mentor.ieee.org/802.19/dcn/13/19-13-0011-00-0000-jan-2013-wg-agenda.xls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9/dcn/13/19-13-0017-02-0001-january-2013-tg1-agenda.xls" TargetMode="External"/><Relationship Id="rId5" Type="http://schemas.openxmlformats.org/officeDocument/2006/relationships/hyperlink" Target="https://mentor.ieee.org/802.19/dcn/13/19-13-0014-00-0001-tg1-draft-topics-for-january-2013-meeting.pptx" TargetMode="External"/><Relationship Id="rId4" Type="http://schemas.openxmlformats.org/officeDocument/2006/relationships/hyperlink" Target="https://mentor.ieee.org/802.19/dcn/13/19-13-0013-00-0001-tg1-opening-report-for-january-2013.pptx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January 802.19 </a:t>
            </a:r>
            <a:r>
              <a:rPr lang="en-US" dirty="0" smtClean="0"/>
              <a:t>Liaison Report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r>
              <a:rPr lang="en-US" dirty="0" smtClean="0"/>
              <a:t>January </a:t>
            </a:r>
            <a:r>
              <a:rPr lang="en-US" dirty="0" smtClean="0"/>
              <a:t>2013</a:t>
            </a:r>
            <a:endParaRPr lang="en-US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Eldad Perahia (Intel)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CFB57A7-45DD-4B7F-8EF5-82A19C9099F0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8" name="Rectangle 6"/>
          <p:cNvSpPr txBox="1">
            <a:spLocks noChangeArrowheads="1"/>
          </p:cNvSpPr>
          <p:nvPr/>
        </p:nvSpPr>
        <p:spPr>
          <a:xfrm>
            <a:off x="685800" y="1676400"/>
            <a:ext cx="7772400" cy="381000"/>
          </a:xfrm>
          <a:prstGeom prst="rect">
            <a:avLst/>
          </a:prstGeom>
          <a:noFill/>
        </p:spPr>
        <p:txBody>
          <a:bodyPr/>
          <a:lstStyle/>
          <a:p>
            <a:pPr marL="342900" marR="0" lvl="0" indent="-34290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Date: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2013-01-16</a:t>
            </a:r>
            <a:endParaRPr kumimoji="0" lang="en-US" sz="20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9" name="Object 11"/>
          <p:cNvGraphicFramePr>
            <a:graphicFrameLocks noChangeAspect="1"/>
          </p:cNvGraphicFramePr>
          <p:nvPr/>
        </p:nvGraphicFramePr>
        <p:xfrm>
          <a:off x="522288" y="2278063"/>
          <a:ext cx="7664450" cy="2671762"/>
        </p:xfrm>
        <a:graphic>
          <a:graphicData uri="http://schemas.openxmlformats.org/presentationml/2006/ole">
            <p:oleObj spid="_x0000_s15362" name="Document" r:id="rId3" imgW="8262143" imgH="2875827" progId="Word.Document.8">
              <p:embed/>
            </p:oleObj>
          </a:graphicData>
        </a:graphic>
      </p:graphicFrame>
      <p:sp>
        <p:nvSpPr>
          <p:cNvPr id="10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Abstract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January 802.19 </a:t>
            </a:r>
            <a:r>
              <a:rPr lang="en-US" dirty="0" smtClean="0"/>
              <a:t>liaison report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r>
              <a:rPr lang="en-US" dirty="0" smtClean="0"/>
              <a:t>January 2013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Eldad Perahia (Intel)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CFB57A7-45DD-4B7F-8EF5-82A19C9099F0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802.19 </a:t>
            </a:r>
            <a:r>
              <a:rPr lang="en-US" dirty="0" smtClean="0"/>
              <a:t>January Meeting </a:t>
            </a:r>
            <a:r>
              <a:rPr lang="en-US" dirty="0" smtClean="0"/>
              <a:t>Plan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Working </a:t>
            </a:r>
            <a:r>
              <a:rPr lang="en-US" sz="2800" dirty="0" smtClean="0"/>
              <a:t>Group</a:t>
            </a:r>
          </a:p>
          <a:p>
            <a:pPr lvl="1"/>
            <a:r>
              <a:rPr lang="en-US" sz="2400" dirty="0" smtClean="0"/>
              <a:t>Joint meeting with 802.15.4m</a:t>
            </a:r>
          </a:p>
          <a:p>
            <a:r>
              <a:rPr lang="en-US" sz="2800" dirty="0" smtClean="0"/>
              <a:t>Task Group 1 – TVWS Coexistence</a:t>
            </a:r>
          </a:p>
          <a:p>
            <a:pPr lvl="1"/>
            <a:r>
              <a:rPr lang="en-US" sz="2400" dirty="0" smtClean="0"/>
              <a:t>Complete letter ballot comment resolution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r>
              <a:rPr lang="en-US" dirty="0" smtClean="0"/>
              <a:t>January 2013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Eldad Perahia (Intel)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CFB57A7-45DD-4B7F-8EF5-82A19C9099F0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Coexistence Assurance Documents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600" dirty="0" smtClean="0"/>
              <a:t>No CA document ballots between </a:t>
            </a:r>
            <a:r>
              <a:rPr lang="en-US" sz="2600" dirty="0" smtClean="0"/>
              <a:t>November and January</a:t>
            </a:r>
            <a:endParaRPr lang="en-US" sz="2600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r>
              <a:rPr lang="en-US" dirty="0" smtClean="0"/>
              <a:t>January 2013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Eldad Perahia (Intel)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CFB57A7-45DD-4B7F-8EF5-82A19C9099F0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dirty="0" smtClean="0"/>
              <a:t>802.19.1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24000"/>
            <a:ext cx="7772400" cy="4572000"/>
          </a:xfrm>
        </p:spPr>
        <p:txBody>
          <a:bodyPr/>
          <a:lstStyle/>
          <a:p>
            <a:pPr eaLnBrk="1" hangingPunct="1"/>
            <a:r>
              <a:rPr lang="en-US" sz="2000" dirty="0" smtClean="0"/>
              <a:t>Agenda </a:t>
            </a:r>
            <a:r>
              <a:rPr lang="en-US" sz="2000" dirty="0" smtClean="0"/>
              <a:t>for this week</a:t>
            </a:r>
          </a:p>
          <a:p>
            <a:pPr lvl="1"/>
            <a:r>
              <a:rPr lang="en-US" sz="1800" dirty="0" smtClean="0"/>
              <a:t>Letter ballot comment resolution</a:t>
            </a:r>
          </a:p>
          <a:p>
            <a:r>
              <a:rPr lang="en-US" sz="2000" dirty="0" smtClean="0"/>
              <a:t>Topics list</a:t>
            </a:r>
            <a:endParaRPr lang="en-US" sz="2000" dirty="0" smtClean="0"/>
          </a:p>
          <a:p>
            <a:pPr marL="857250" lvl="1" indent="-457200">
              <a:buFont typeface="+mj-lt"/>
              <a:buAutoNum type="arabicPeriod"/>
            </a:pPr>
            <a:r>
              <a:rPr lang="fi-FI" dirty="0" smtClean="0"/>
              <a:t>Follow-up items</a:t>
            </a:r>
          </a:p>
          <a:p>
            <a:pPr marL="857250" lvl="1" indent="-457200">
              <a:buFont typeface="+mj-lt"/>
              <a:buAutoNum type="arabicPeriod"/>
            </a:pPr>
            <a:r>
              <a:rPr lang="fi-FI" dirty="0" smtClean="0"/>
              <a:t>New features</a:t>
            </a:r>
          </a:p>
          <a:p>
            <a:pPr marL="857250" lvl="1" indent="-457200">
              <a:buFont typeface="+mj-lt"/>
              <a:buAutoNum type="arabicPeriod"/>
            </a:pPr>
            <a:r>
              <a:rPr lang="fi-FI" dirty="0" smtClean="0"/>
              <a:t>Interface setup and use</a:t>
            </a:r>
          </a:p>
          <a:p>
            <a:pPr marL="857250" lvl="1" indent="-457200">
              <a:buFont typeface="+mj-lt"/>
              <a:buAutoNum type="arabicPeriod"/>
            </a:pPr>
            <a:r>
              <a:rPr lang="fi-FI" dirty="0" smtClean="0"/>
              <a:t>Profiles</a:t>
            </a:r>
          </a:p>
          <a:p>
            <a:pPr marL="857250" lvl="1" indent="-457200">
              <a:buFont typeface="+mj-lt"/>
              <a:buAutoNum type="arabicPeriod"/>
            </a:pPr>
            <a:r>
              <a:rPr lang="fi-FI" dirty="0" smtClean="0"/>
              <a:t>CDIS and coexistence discovery</a:t>
            </a:r>
          </a:p>
          <a:p>
            <a:pPr marL="857250" lvl="1" indent="-457200">
              <a:buFont typeface="+mj-lt"/>
              <a:buAutoNum type="arabicPeriod"/>
            </a:pPr>
            <a:r>
              <a:rPr lang="fi-FI" dirty="0" smtClean="0"/>
              <a:t>Protocol message and data type review</a:t>
            </a:r>
            <a:endParaRPr lang="en-US" sz="140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r>
              <a:rPr lang="en-US" dirty="0" smtClean="0"/>
              <a:t>January 2013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Eldad Perahia (Intel)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CFB57A7-45DD-4B7F-8EF5-82A19C9099F0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r>
              <a:rPr lang="en-US" dirty="0" smtClean="0"/>
              <a:t>January 2013</a:t>
            </a:r>
            <a:endParaRPr lang="en-US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Eldad Perahia (Intel)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CFB57A7-45DD-4B7F-8EF5-82A19C9099F0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685800" y="685800"/>
            <a:ext cx="7772400" cy="106680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32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IEEE 802.19.1 system overview</a:t>
            </a:r>
            <a:endParaRPr kumimoji="0" lang="en-US" sz="3200" b="1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8" name="Picture 3" descr="System_architectur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5496" y="1905000"/>
            <a:ext cx="5486400" cy="3676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1115616" y="1371600"/>
            <a:ext cx="68233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1800" dirty="0" smtClean="0"/>
              <a:t>Coexistence system facilitates coexistence of secondary users in TVWS</a:t>
            </a:r>
            <a:endParaRPr lang="en-US" sz="1800" dirty="0"/>
          </a:p>
        </p:txBody>
      </p:sp>
      <p:sp>
        <p:nvSpPr>
          <p:cNvPr id="13" name="Content Placeholder 4"/>
          <p:cNvSpPr txBox="1">
            <a:spLocks/>
          </p:cNvSpPr>
          <p:nvPr/>
        </p:nvSpPr>
        <p:spPr>
          <a:xfrm>
            <a:off x="5508105" y="2056618"/>
            <a:ext cx="3528392" cy="426798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16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Coexistence enabler (CE) 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fi-FI" sz="1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Interface element that represents a white space object in the coexistence system</a:t>
            </a:r>
            <a:endParaRPr kumimoji="0" lang="en-US" sz="14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16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Coexistence manager (CM)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fi-FI" sz="1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Provides coexistence information and management services </a:t>
            </a:r>
            <a:endParaRPr kumimoji="0" lang="en-US" sz="14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16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Coexistence Discovery and Information Server (CDIS)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Provides coexistence discovery service for CMs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16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External entities 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TVWS DB – channel availability for secondary use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White Space Object (WSO) – a TV band device or network of TV band devices</a:t>
            </a:r>
            <a:endParaRPr kumimoji="0" lang="en-US" sz="14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</a:endParaRPr>
          </a:p>
        </p:txBody>
      </p:sp>
      <p:sp>
        <p:nvSpPr>
          <p:cNvPr id="14" name="Title 1"/>
          <p:cNvSpPr txBox="1">
            <a:spLocks/>
          </p:cNvSpPr>
          <p:nvPr/>
        </p:nvSpPr>
        <p:spPr>
          <a:xfrm>
            <a:off x="228600" y="5867400"/>
            <a:ext cx="4572000" cy="53340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Sourc:</a:t>
            </a:r>
            <a:r>
              <a:rPr kumimoji="0" lang="fi-FI" sz="2000" b="1" i="0" u="none" strike="noStrike" kern="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fi-FI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IEEE 802.19-13/0018r0</a:t>
            </a:r>
            <a:endParaRPr kumimoji="0" lang="en-US" sz="2000" b="1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r>
              <a:rPr lang="en-US" dirty="0" smtClean="0"/>
              <a:t>January 2013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Eldad Perahia (Intel)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CFB57A7-45DD-4B7F-8EF5-82A19C9099F0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pic>
        <p:nvPicPr>
          <p:cNvPr id="8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838200"/>
            <a:ext cx="8067675" cy="541496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24000"/>
            <a:ext cx="7772400" cy="4114800"/>
          </a:xfrm>
        </p:spPr>
        <p:txBody>
          <a:bodyPr/>
          <a:lstStyle/>
          <a:p>
            <a:r>
              <a:rPr lang="en-US" dirty="0" smtClean="0">
                <a:hlinkClick r:id="rId2"/>
              </a:rPr>
              <a:t>https://mentor.ieee.org/802.19/dcn/13/19-13-0011-00-0000-jan-2013-wg-agenda.xls</a:t>
            </a:r>
            <a:endParaRPr lang="en-US" dirty="0" smtClean="0"/>
          </a:p>
          <a:p>
            <a:r>
              <a:rPr lang="en-US" dirty="0" smtClean="0">
                <a:hlinkClick r:id="rId3"/>
              </a:rPr>
              <a:t>https://mentor.ieee.org/802.19/dcn/13/19-13-0012-00-0000-jan-2013-opening-report.ppt</a:t>
            </a:r>
            <a:endParaRPr lang="en-US" dirty="0" smtClean="0"/>
          </a:p>
          <a:p>
            <a:r>
              <a:rPr lang="en-US" dirty="0" smtClean="0">
                <a:hlinkClick r:id="rId4"/>
              </a:rPr>
              <a:t>https://mentor.ieee.org/802.19/dcn/13/19-13-0013-00-0001-tg1-opening-report-for-january-2013.pptx</a:t>
            </a:r>
            <a:endParaRPr lang="en-US" dirty="0" smtClean="0"/>
          </a:p>
          <a:p>
            <a:r>
              <a:rPr lang="en-US" dirty="0" smtClean="0">
                <a:hlinkClick r:id="rId5"/>
              </a:rPr>
              <a:t>https://mentor.ieee.org/802.19/dcn/13/19-13-0014-00-0001-tg1-draft-topics-for-january-2013-meeting.pptx</a:t>
            </a:r>
            <a:endParaRPr lang="en-US" dirty="0" smtClean="0"/>
          </a:p>
          <a:p>
            <a:r>
              <a:rPr lang="en-US" dirty="0" smtClean="0">
                <a:hlinkClick r:id="rId6"/>
              </a:rPr>
              <a:t>https</a:t>
            </a:r>
            <a:r>
              <a:rPr lang="en-US" dirty="0" smtClean="0">
                <a:hlinkClick r:id="rId6"/>
              </a:rPr>
              <a:t>://</a:t>
            </a:r>
            <a:r>
              <a:rPr lang="en-US" dirty="0" smtClean="0">
                <a:hlinkClick r:id="rId6"/>
              </a:rPr>
              <a:t>mentor.ieee.org/802.19/dcn/13/19-13-0017-02-0001-january-2013-tg1-agenda.xls</a:t>
            </a:r>
            <a:endParaRPr lang="en-US" dirty="0" smtClean="0"/>
          </a:p>
          <a:p>
            <a:r>
              <a:rPr lang="en-US" dirty="0" smtClean="0">
                <a:hlinkClick r:id="rId7"/>
              </a:rPr>
              <a:t>https://</a:t>
            </a:r>
            <a:r>
              <a:rPr lang="en-US" dirty="0" smtClean="0">
                <a:hlinkClick r:id="rId7"/>
              </a:rPr>
              <a:t>mentor.ieee.org/802.19/dcn/13/19-13-0018-00-0000-overview-of-802-19-1.pptx</a:t>
            </a:r>
            <a:endParaRPr lang="en-US" dirty="0" smtClean="0"/>
          </a:p>
          <a:p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r>
              <a:rPr lang="en-US" dirty="0" smtClean="0"/>
              <a:t>January 2013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Eldad Perahia (Intel)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CFB57A7-45DD-4B7F-8EF5-82A19C9099F0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21549</TotalTime>
  <Words>253</Words>
  <Application>Microsoft Office PowerPoint</Application>
  <PresentationFormat>On-screen Show (4:3)</PresentationFormat>
  <Paragraphs>65</Paragraphs>
  <Slides>8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0" baseType="lpstr">
      <vt:lpstr>802-11-Submission</vt:lpstr>
      <vt:lpstr>Document</vt:lpstr>
      <vt:lpstr>January 802.19 Liaison Report</vt:lpstr>
      <vt:lpstr>Abstract</vt:lpstr>
      <vt:lpstr>802.19 January Meeting Plan</vt:lpstr>
      <vt:lpstr>Coexistence Assurance Documents</vt:lpstr>
      <vt:lpstr>802.19.1</vt:lpstr>
      <vt:lpstr>Slide 6</vt:lpstr>
      <vt:lpstr>Slide 7</vt:lpstr>
      <vt:lpstr>References</vt:lpstr>
    </vt:vector>
  </TitlesOfParts>
  <Company>Intel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November 802.19 Liaison Report</dc:title>
  <dc:creator>Eldad Perahia</dc:creator>
  <cp:keywords>November 2011</cp:keywords>
  <cp:lastModifiedBy>Eldad Perahia</cp:lastModifiedBy>
  <cp:revision>815</cp:revision>
  <cp:lastPrinted>1998-02-10T13:28:06Z</cp:lastPrinted>
  <dcterms:created xsi:type="dcterms:W3CDTF">2006-05-16T19:53:05Z</dcterms:created>
  <dcterms:modified xsi:type="dcterms:W3CDTF">2013-01-16T00:21:27Z</dcterms:modified>
</cp:coreProperties>
</file>