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297" r:id="rId4"/>
    <p:sldId id="304" r:id="rId5"/>
    <p:sldId id="299" r:id="rId6"/>
    <p:sldId id="305" r:id="rId7"/>
    <p:sldId id="303" r:id="rId8"/>
    <p:sldId id="30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33" autoAdjust="0"/>
    <p:restoredTop sz="94659" autoAdjust="0"/>
  </p:normalViewPr>
  <p:slideViewPr>
    <p:cSldViewPr>
      <p:cViewPr varScale="1">
        <p:scale>
          <a:sx n="72" d="100"/>
          <a:sy n="72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802.11-13/0128r0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3/19-13-0012-00-0000-jan-2013-opening-report.ppt" TargetMode="External"/><Relationship Id="rId7" Type="http://schemas.openxmlformats.org/officeDocument/2006/relationships/hyperlink" Target="https://mentor.ieee.org/802.19/dcn/13/19-13-0018-00-0000-overview-of-802-19-1.pptx" TargetMode="External"/><Relationship Id="rId2" Type="http://schemas.openxmlformats.org/officeDocument/2006/relationships/hyperlink" Target="https://mentor.ieee.org/802.19/dcn/13/19-13-0011-00-0000-jan-2013-wg-agenda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9/dcn/13/19-13-0017-02-0001-january-2013-tg1-agenda.xls" TargetMode="External"/><Relationship Id="rId5" Type="http://schemas.openxmlformats.org/officeDocument/2006/relationships/hyperlink" Target="https://mentor.ieee.org/802.19/dcn/13/19-13-0014-00-0001-tg1-draft-topics-for-january-2013-meeting.pptx" TargetMode="External"/><Relationship Id="rId4" Type="http://schemas.openxmlformats.org/officeDocument/2006/relationships/hyperlink" Target="https://mentor.ieee.org/802.19/dcn/13/19-13-0013-00-0001-tg1-opening-report-for-january-201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2013-01-16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5362" name="Document" r:id="rId3" imgW="8262143" imgH="2875827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January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January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Working </a:t>
            </a:r>
            <a:r>
              <a:rPr lang="en-US" sz="2800" dirty="0" smtClean="0"/>
              <a:t>Group</a:t>
            </a:r>
          </a:p>
          <a:p>
            <a:pPr lvl="1"/>
            <a:r>
              <a:rPr lang="en-US" sz="2400" dirty="0" smtClean="0"/>
              <a:t>Joint meeting with 802.15.4m</a:t>
            </a:r>
          </a:p>
          <a:p>
            <a:r>
              <a:rPr lang="en-US" sz="2800" dirty="0" smtClean="0"/>
              <a:t>Task Group 1 – TVWS Coexistence</a:t>
            </a:r>
          </a:p>
          <a:p>
            <a:pPr lvl="1"/>
            <a:r>
              <a:rPr lang="en-US" sz="2400" dirty="0" smtClean="0"/>
              <a:t>Complete letter ballot comment resolution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Assurance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No CA document ballots between </a:t>
            </a:r>
            <a:r>
              <a:rPr lang="en-US" sz="2600" dirty="0" smtClean="0"/>
              <a:t>November and January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Agenda </a:t>
            </a:r>
            <a:r>
              <a:rPr lang="en-US" sz="2000" dirty="0" smtClean="0"/>
              <a:t>for this week</a:t>
            </a:r>
          </a:p>
          <a:p>
            <a:pPr lvl="1"/>
            <a:r>
              <a:rPr lang="en-US" sz="1800" dirty="0" smtClean="0"/>
              <a:t>Letter ballot comment resolution</a:t>
            </a:r>
          </a:p>
          <a:p>
            <a:r>
              <a:rPr lang="en-US" sz="2000" dirty="0" smtClean="0"/>
              <a:t>Topics list</a:t>
            </a:r>
            <a:endParaRPr lang="en-US" sz="20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Follow-up items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New features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Interface setup and 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Profiles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CDIS and coexistence discovery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Protocol message and data type review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IEEE 802.19.1 system overview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 descr="System_archite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905000"/>
            <a:ext cx="54864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15616" y="1371600"/>
            <a:ext cx="682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Coexistence system facilitates coexistence of secondary users in TVWS</a:t>
            </a:r>
            <a:endParaRPr lang="en-US" sz="1800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5508105" y="2056618"/>
            <a:ext cx="3528392" cy="42679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Coexistence enabler (CE)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i-FI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Interface element that represents a white space object in the coexistence system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Coexistence manager (CM)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i-FI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Provides coexistence information and management services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Coexistence Discovery and Information Server (CDIS)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Provides coexistence discovery service for CMs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 entities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TVWS DB – channel availability for secondary use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White Space Object (WSO) – a TV band device or network of TV band devices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5867400"/>
            <a:ext cx="4572000" cy="533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Sourc:</a:t>
            </a:r>
            <a:r>
              <a:rPr kumimoji="0" lang="fi-FI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i-FI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IEEE 802.19-13/0018r0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067675" cy="5414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https://mentor.ieee.org/802.19/dcn/13/19-13-0011-00-0000-jan-2013-wg-agenda.xls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https://mentor.ieee.org/802.19/dcn/13/19-13-0012-00-0000-jan-2013-opening-report.ppt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https://mentor.ieee.org/802.19/dcn/13/19-13-0013-00-0001-tg1-opening-report-for-january-2013.pptx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https://mentor.ieee.org/802.19/dcn/13/19-13-0014-00-0001-tg1-draft-topics-for-january-2013-meeting.pptx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</a:t>
            </a:r>
            <a:r>
              <a:rPr lang="en-US" dirty="0" smtClean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mentor.ieee.org/802.19/dcn/13/19-13-0017-02-0001-january-2013-tg1-agenda.xls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mentor.ieee.org/802.19/dcn/13/19-13-0018-00-0000-overview-of-802-19-1.pptx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21549</TotalTime>
  <Words>253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January 802.19 Liaison Report</vt:lpstr>
      <vt:lpstr>Abstract</vt:lpstr>
      <vt:lpstr>802.19 January Meeting Plan</vt:lpstr>
      <vt:lpstr>Coexistence Assurance Documents</vt:lpstr>
      <vt:lpstr>802.19.1</vt:lpstr>
      <vt:lpstr>Slide 6</vt:lpstr>
      <vt:lpstr>Slide 7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815</cp:revision>
  <cp:lastPrinted>1998-02-10T13:28:06Z</cp:lastPrinted>
  <dcterms:created xsi:type="dcterms:W3CDTF">2006-05-16T19:53:05Z</dcterms:created>
  <dcterms:modified xsi:type="dcterms:W3CDTF">2013-01-16T00:21:27Z</dcterms:modified>
</cp:coreProperties>
</file>