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0" r:id="rId3"/>
    <p:sldId id="271" r:id="rId4"/>
    <p:sldId id="272" r:id="rId5"/>
    <p:sldId id="277" r:id="rId6"/>
    <p:sldId id="278" r:id="rId7"/>
    <p:sldId id="279" r:id="rId8"/>
    <p:sldId id="280" r:id="rId9"/>
    <p:sldId id="282" r:id="rId10"/>
    <p:sldId id="283" r:id="rId11"/>
    <p:sldId id="275" r:id="rId12"/>
    <p:sldId id="281" r:id="rId1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80" d="100"/>
          <a:sy n="80" d="100"/>
        </p:scale>
        <p:origin x="-972" y="-3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IEEE 802.11-13/xxxr0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IEEE 802.11-13/xxxr0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IEEE 802.11-13/xxxr0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IEEE 802.11-13/xxxr0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p:txBody>
          <a:bodyPr/>
          <a:lstStyle/>
          <a:p>
            <a:pPr>
              <a:defRPr/>
            </a:pPr>
            <a:r>
              <a:rPr lang="en-US" smtClean="0"/>
              <a:t>January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31D45EC1-4C6A-4C4C-A230-3BDF24B584F8}" type="slidenum">
              <a:rPr lang="en-US" smtClean="0"/>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802.11-13/0126r1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January 2013</a:t>
            </a:r>
          </a:p>
        </p:txBody>
      </p:sp>
      <p:sp>
        <p:nvSpPr>
          <p:cNvPr id="3077" name="Rectangle 2"/>
          <p:cNvSpPr>
            <a:spLocks noGrp="1" noChangeArrowheads="1"/>
          </p:cNvSpPr>
          <p:nvPr>
            <p:ph type="title"/>
          </p:nvPr>
        </p:nvSpPr>
        <p:spPr>
          <a:xfrm>
            <a:off x="685800" y="685800"/>
            <a:ext cx="7772400" cy="1066800"/>
          </a:xfrm>
          <a:noFill/>
        </p:spPr>
        <p:txBody>
          <a:bodyPr/>
          <a:lstStyle/>
          <a:p>
            <a:r>
              <a:rPr lang="en-US" dirty="0" smtClean="0"/>
              <a:t>802.11mc</a:t>
            </a:r>
            <a:br>
              <a:rPr lang="en-US" dirty="0" smtClean="0"/>
            </a:br>
            <a:r>
              <a:rPr lang="en-US" dirty="0" smtClean="0"/>
              <a:t> HEMM</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2013-01</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1842731503"/>
              </p:ext>
            </p:extLst>
          </p:nvPr>
        </p:nvGraphicFramePr>
        <p:xfrm>
          <a:off x="534988" y="2589213"/>
          <a:ext cx="7635875" cy="2576512"/>
        </p:xfrm>
        <a:graphic>
          <a:graphicData uri="http://schemas.openxmlformats.org/presentationml/2006/ole">
            <mc:AlternateContent xmlns:mc="http://schemas.openxmlformats.org/markup-compatibility/2006">
              <mc:Choice xmlns:v="urn:schemas-microsoft-com:vml" Requires="v">
                <p:oleObj spid="_x0000_s3253" name="Document" r:id="rId4" imgW="8277509" imgH="2798804" progId="Word.Document.8">
                  <p:embed/>
                </p:oleObj>
              </mc:Choice>
              <mc:Fallback>
                <p:oleObj name="Document" r:id="rId4" imgW="8277509" imgH="2798804" progId="Word.Document.8">
                  <p:embed/>
                  <p:pic>
                    <p:nvPicPr>
                      <p:cNvPr id="0" name="Object 1"/>
                      <p:cNvPicPr>
                        <a:picLocks noChangeAspect="1" noChangeArrowheads="1"/>
                      </p:cNvPicPr>
                      <p:nvPr/>
                    </p:nvPicPr>
                    <p:blipFill>
                      <a:blip r:embed="rId5"/>
                      <a:srcRect/>
                      <a:stretch>
                        <a:fillRect/>
                      </a:stretch>
                    </p:blipFill>
                    <p:spPr bwMode="auto">
                      <a:xfrm>
                        <a:off x="534988" y="2589213"/>
                        <a:ext cx="7635875" cy="2576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5410200"/>
          </a:xfrm>
        </p:spPr>
        <p:txBody>
          <a:bodyPr/>
          <a:lstStyle/>
          <a:p>
            <a:r>
              <a:rPr lang="en-US" sz="2000" dirty="0" smtClean="0"/>
              <a:t>Simply allow HCCA to spill over into EDCA in the case that there are surplus packets.</a:t>
            </a:r>
          </a:p>
          <a:p>
            <a:r>
              <a:rPr lang="en-US" sz="2000" dirty="0" smtClean="0"/>
              <a:t>We have argued that there is no practical reason why any TSPEC would restrict itself to HCCA only and the safe path is always to set HEMM as the Access Policy.</a:t>
            </a:r>
          </a:p>
          <a:p>
            <a:pPr marL="0" indent="0">
              <a:buNone/>
            </a:pPr>
            <a:r>
              <a:rPr lang="en-US" sz="2000" dirty="0" smtClean="0"/>
              <a:t>Questions</a:t>
            </a:r>
          </a:p>
          <a:p>
            <a:r>
              <a:rPr lang="en-US" sz="2000" dirty="0" smtClean="0"/>
              <a:t>Do we still need a Medium Time in the ADDTS Response?</a:t>
            </a:r>
          </a:p>
          <a:p>
            <a:pPr lvl="1"/>
            <a:r>
              <a:rPr lang="en-US" sz="1800" dirty="0" smtClean="0"/>
              <a:t>NO</a:t>
            </a:r>
            <a:r>
              <a:rPr lang="en-US" dirty="0" smtClean="0"/>
              <a:t/>
            </a:r>
            <a:br>
              <a:rPr lang="en-US" dirty="0" smtClean="0"/>
            </a:br>
            <a:r>
              <a:rPr lang="en-US" dirty="0" smtClean="0"/>
              <a:t>If ACM bit set, simply allow excess packets to use AC on the assumption that this is a rare event. Remember TSPECs are pessimistic.  Also if ACM not set, no problem, not needed.</a:t>
            </a:r>
          </a:p>
          <a:p>
            <a:pPr lvl="1"/>
            <a:r>
              <a:rPr lang="en-US" sz="1800" dirty="0" smtClean="0"/>
              <a:t>YES</a:t>
            </a:r>
            <a:r>
              <a:rPr lang="en-US" dirty="0" smtClean="0"/>
              <a:t/>
            </a:r>
            <a:br>
              <a:rPr lang="en-US" dirty="0" smtClean="0"/>
            </a:br>
            <a:r>
              <a:rPr lang="en-US" dirty="0" smtClean="0"/>
              <a:t>Have a Medium Time so that STA can test its Used Time and Admission Control works</a:t>
            </a:r>
            <a:br>
              <a:rPr lang="en-US" dirty="0" smtClean="0"/>
            </a:br>
            <a:r>
              <a:rPr lang="en-US" dirty="0" smtClean="0"/>
              <a:t>What if no ACM bit set?  Only return if ACM set, but then it goes in circles (why sending a TSPEC asking for Medium Time?) </a:t>
            </a:r>
          </a:p>
          <a:p>
            <a:pPr lvl="1"/>
            <a:r>
              <a:rPr lang="en-US" dirty="0" smtClean="0"/>
              <a:t> </a:t>
            </a:r>
          </a:p>
          <a:p>
            <a:pPr lvl="1"/>
            <a:endParaRPr lang="en-US" dirty="0" smtClean="0"/>
          </a:p>
          <a:p>
            <a:pPr marL="0" indent="0">
              <a:buNone/>
            </a:pPr>
            <a:endParaRPr lang="en-US" dirty="0" smtClean="0"/>
          </a:p>
          <a:p>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Just have HCCA</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a:p>
        </p:txBody>
      </p:sp>
    </p:spTree>
    <p:extLst>
      <p:ext uri="{BB962C8B-B14F-4D97-AF65-F5344CB8AC3E}">
        <p14:creationId xmlns:p14="http://schemas.microsoft.com/office/powerpoint/2010/main" val="2286175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In my opinion, </a:t>
            </a:r>
            <a:endParaRPr lang="en-US" dirty="0" smtClean="0"/>
          </a:p>
          <a:p>
            <a:r>
              <a:rPr lang="en-US" dirty="0" smtClean="0"/>
              <a:t>no </a:t>
            </a:r>
            <a:r>
              <a:rPr lang="en-US" dirty="0" smtClean="0"/>
              <a:t>one would miss it. </a:t>
            </a:r>
            <a:endParaRPr lang="en-US" dirty="0" smtClean="0"/>
          </a:p>
          <a:p>
            <a:r>
              <a:rPr lang="en-US" dirty="0" smtClean="0"/>
              <a:t>No need for two schemes for HCCA </a:t>
            </a:r>
            <a:endParaRPr lang="en-US" dirty="0" smtClean="0"/>
          </a:p>
          <a:p>
            <a:endParaRPr lang="en-US" dirty="0"/>
          </a:p>
          <a:p>
            <a:pPr marL="0" indent="0">
              <a:buNone/>
            </a:pPr>
            <a:r>
              <a:rPr lang="en-US" dirty="0"/>
              <a:t>	</a:t>
            </a:r>
          </a:p>
        </p:txBody>
      </p:sp>
      <p:sp>
        <p:nvSpPr>
          <p:cNvPr id="3" name="Title 2"/>
          <p:cNvSpPr>
            <a:spLocks noGrp="1"/>
          </p:cNvSpPr>
          <p:nvPr>
            <p:ph type="title"/>
          </p:nvPr>
        </p:nvSpPr>
        <p:spPr/>
        <p:txBody>
          <a:bodyPr/>
          <a:lstStyle/>
          <a:p>
            <a:r>
              <a:rPr lang="en-US" dirty="0" smtClean="0"/>
              <a:t>HEMM – would we miss it?</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a:p>
        </p:txBody>
      </p:sp>
    </p:spTree>
    <p:extLst>
      <p:ext uri="{BB962C8B-B14F-4D97-AF65-F5344CB8AC3E}">
        <p14:creationId xmlns:p14="http://schemas.microsoft.com/office/powerpoint/2010/main" val="2258153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953000"/>
          </a:xfrm>
        </p:spPr>
        <p:txBody>
          <a:bodyPr/>
          <a:lstStyle/>
          <a:p>
            <a:r>
              <a:rPr lang="en-US" dirty="0" smtClean="0"/>
              <a:t>Remove </a:t>
            </a:r>
            <a:r>
              <a:rPr lang="en-US" dirty="0"/>
              <a:t>all references to HEMM in the </a:t>
            </a:r>
            <a:r>
              <a:rPr lang="en-US" dirty="0" smtClean="0"/>
              <a:t>Standard</a:t>
            </a:r>
            <a:endParaRPr lang="en-US" dirty="0"/>
          </a:p>
          <a:p>
            <a:r>
              <a:rPr lang="en-US" dirty="0" smtClean="0"/>
              <a:t>Rewrite </a:t>
            </a:r>
            <a:r>
              <a:rPr lang="en-US" dirty="0" smtClean="0"/>
              <a:t>the last </a:t>
            </a:r>
            <a:r>
              <a:rPr lang="en-US" dirty="0" err="1" smtClean="0"/>
              <a:t>para</a:t>
            </a:r>
            <a:r>
              <a:rPr lang="en-US" dirty="0" smtClean="0"/>
              <a:t> of 9.19.3.5 as follows:</a:t>
            </a:r>
          </a:p>
          <a:p>
            <a:pPr marL="0" indent="0">
              <a:buNone/>
            </a:pPr>
            <a:r>
              <a:rPr lang="en-US" sz="1600" dirty="0" smtClean="0"/>
              <a:t>“HCF </a:t>
            </a:r>
            <a:r>
              <a:rPr lang="en-US" sz="1600" dirty="0"/>
              <a:t>contention-based channel access shall not be used to transmit MSDUs belonging to an established TS (with the HC’s acceptance of the associated TSPEC), unless the polled STA:</a:t>
            </a:r>
          </a:p>
          <a:p>
            <a:pPr marL="0" indent="0">
              <a:buNone/>
            </a:pPr>
            <a:r>
              <a:rPr lang="en-US" sz="1600" dirty="0"/>
              <a:t>·</a:t>
            </a:r>
            <a:r>
              <a:rPr lang="en-US" sz="1600" dirty="0"/>
              <a:t>         </a:t>
            </a:r>
            <a:r>
              <a:rPr lang="en-US" sz="1600" dirty="0"/>
              <a:t>Utilized the full TXOP provided by the HC, and</a:t>
            </a:r>
            <a:endParaRPr lang="en-US" sz="1600" dirty="0"/>
          </a:p>
          <a:p>
            <a:pPr marL="0" indent="0">
              <a:buNone/>
            </a:pPr>
            <a:r>
              <a:rPr lang="en-US" sz="1600" dirty="0"/>
              <a:t>·</a:t>
            </a:r>
            <a:r>
              <a:rPr lang="en-US" sz="1600" dirty="0"/>
              <a:t>         </a:t>
            </a:r>
            <a:r>
              <a:rPr lang="en-US" sz="1600" dirty="0"/>
              <a:t>At the completion of the TXOP provided by the HC  the STA has more MPDUs to send. </a:t>
            </a:r>
            <a:endParaRPr lang="en-US" sz="1600" dirty="0"/>
          </a:p>
          <a:p>
            <a:pPr marL="0" indent="0">
              <a:buNone/>
            </a:pPr>
            <a:r>
              <a:rPr lang="en-US" sz="1600" dirty="0"/>
              <a:t>If both these conditions have been met, this STA may transmit MPDUs belonging to an established TS using contention-based channel access, irrespective of the value of the ACM bit in the corresponding access category. When this STA sends frames belonging to a TS using contention-based channel access, it shall encode the TID subfield in the </a:t>
            </a:r>
            <a:r>
              <a:rPr lang="en-US" sz="1600" dirty="0" err="1"/>
              <a:t>QoS</a:t>
            </a:r>
            <a:r>
              <a:rPr lang="en-US" sz="1600" dirty="0"/>
              <a:t> Data frame with the TID associated with the TS.  If the STA transmits MSDUs belonging to an established TS using contention based channel access, the STA should request modification of the associated TSPEC to an HCCA schedule that allows this TS to be serviced entirely using TXOPs in a CFP</a:t>
            </a:r>
            <a:r>
              <a:rPr lang="en-US" sz="1600" dirty="0" smtClean="0"/>
              <a:t>.”</a:t>
            </a:r>
            <a:endParaRPr lang="en-US" sz="1600" dirty="0"/>
          </a:p>
          <a:p>
            <a:pPr marL="0" indent="0">
              <a:buNone/>
            </a:pPr>
            <a:endParaRPr lang="en-US" sz="1800" b="0" i="1" dirty="0"/>
          </a:p>
          <a:p>
            <a:pPr marL="0" indent="0">
              <a:buNone/>
            </a:pPr>
            <a:endParaRPr lang="en-US" sz="1800" dirty="0" smtClean="0"/>
          </a:p>
          <a:p>
            <a:endParaRPr lang="en-US" dirty="0"/>
          </a:p>
        </p:txBody>
      </p:sp>
      <p:sp>
        <p:nvSpPr>
          <p:cNvPr id="3" name="Title 2"/>
          <p:cNvSpPr>
            <a:spLocks noGrp="1"/>
          </p:cNvSpPr>
          <p:nvPr>
            <p:ph type="title"/>
          </p:nvPr>
        </p:nvSpPr>
        <p:spPr>
          <a:xfrm>
            <a:off x="685800" y="685800"/>
            <a:ext cx="7772400" cy="685800"/>
          </a:xfrm>
        </p:spPr>
        <p:txBody>
          <a:bodyPr/>
          <a:lstStyle/>
          <a:p>
            <a:r>
              <a:rPr lang="en-US" dirty="0" smtClean="0"/>
              <a:t>Proposal</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a:p>
        </p:txBody>
      </p:sp>
    </p:spTree>
    <p:extLst>
      <p:ext uri="{BB962C8B-B14F-4D97-AF65-F5344CB8AC3E}">
        <p14:creationId xmlns:p14="http://schemas.microsoft.com/office/powerpoint/2010/main" val="223639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dirty="0"/>
          </a:p>
        </p:txBody>
      </p:sp>
      <p:sp>
        <p:nvSpPr>
          <p:cNvPr id="4101" name="Rectangle 2"/>
          <p:cNvSpPr>
            <a:spLocks noGrp="1" noChangeArrowheads="1"/>
          </p:cNvSpPr>
          <p:nvPr>
            <p:ph type="title"/>
          </p:nvPr>
        </p:nvSpPr>
        <p:spPr>
          <a:xfrm>
            <a:off x="685800" y="685800"/>
            <a:ext cx="7772400" cy="1066800"/>
          </a:xfrm>
        </p:spPr>
        <p:txBody>
          <a:bodyPr/>
          <a:lstStyle/>
          <a:p>
            <a:r>
              <a:rPr lang="en-US" dirty="0" smtClean="0"/>
              <a:t>Abstract</a:t>
            </a:r>
          </a:p>
        </p:txBody>
      </p:sp>
      <p:sp>
        <p:nvSpPr>
          <p:cNvPr id="4102" name="Rectangle 3"/>
          <p:cNvSpPr>
            <a:spLocks noGrp="1" noChangeArrowheads="1"/>
          </p:cNvSpPr>
          <p:nvPr>
            <p:ph type="body" idx="1"/>
          </p:nvPr>
        </p:nvSpPr>
        <p:spPr/>
        <p:txBody>
          <a:bodyPr/>
          <a:lstStyle/>
          <a:p>
            <a:pPr marL="0" indent="0">
              <a:buNone/>
            </a:pPr>
            <a:r>
              <a:rPr lang="en-US" b="0" dirty="0" smtClean="0"/>
              <a:t>This document contains a discussion and proposals relating to CID148</a:t>
            </a:r>
          </a:p>
          <a:p>
            <a:pPr marL="0" indent="0">
              <a:buNone/>
            </a:pPr>
            <a:r>
              <a:rPr lang="en-US" dirty="0" smtClean="0"/>
              <a:t>What </a:t>
            </a:r>
            <a:r>
              <a:rPr lang="en-US" dirty="0"/>
              <a:t>is HEMM anyway?  What does "HCCA, EDCA mixed mode" mean?  Which elements of HCCA and EDCA are used in HEMM?</a:t>
            </a:r>
            <a:endParaRPr lang="en-US" b="0" dirty="0" smtClean="0"/>
          </a:p>
        </p:txBody>
      </p:sp>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447800"/>
            <a:ext cx="7772400" cy="4648200"/>
          </a:xfrm>
        </p:spPr>
        <p:txBody>
          <a:bodyPr/>
          <a:lstStyle/>
          <a:p>
            <a:r>
              <a:rPr lang="en-US" dirty="0" smtClean="0"/>
              <a:t>Defined as “HCCA, EDCA Mixed Mode”</a:t>
            </a:r>
          </a:p>
          <a:p>
            <a:r>
              <a:rPr lang="en-US" dirty="0" smtClean="0"/>
              <a:t>Appears only 6 times in 11e but a lot more in 802.11-1012</a:t>
            </a:r>
          </a:p>
          <a:p>
            <a:r>
              <a:rPr lang="en-US" dirty="0" smtClean="0"/>
              <a:t>2 Major places in Specification:</a:t>
            </a:r>
          </a:p>
          <a:p>
            <a:pPr lvl="1"/>
            <a:r>
              <a:rPr lang="en-US" dirty="0" smtClean="0"/>
              <a:t>Table 8-5 TID</a:t>
            </a:r>
          </a:p>
          <a:p>
            <a:pPr lvl="2"/>
            <a:r>
              <a:rPr lang="en-US" dirty="0" smtClean="0"/>
              <a:t>8-15 is used for HCCA </a:t>
            </a:r>
          </a:p>
          <a:p>
            <a:pPr lvl="2"/>
            <a:r>
              <a:rPr lang="en-US" dirty="0" smtClean="0"/>
              <a:t>8-15 is also used for HEMM</a:t>
            </a:r>
          </a:p>
          <a:p>
            <a:pPr lvl="2"/>
            <a:r>
              <a:rPr lang="en-US" dirty="0" smtClean="0"/>
              <a:t>(So no way to differentiate) </a:t>
            </a:r>
          </a:p>
          <a:p>
            <a:pPr lvl="1"/>
            <a:r>
              <a:rPr lang="en-US" dirty="0" smtClean="0"/>
              <a:t>Access Policy in TS Info Field </a:t>
            </a:r>
          </a:p>
          <a:p>
            <a:pPr lvl="2"/>
            <a:r>
              <a:rPr lang="en-US" dirty="0" smtClean="0"/>
              <a:t>11 = HEMM</a:t>
            </a:r>
          </a:p>
          <a:p>
            <a:pPr lvl="2"/>
            <a:r>
              <a:rPr lang="en-US" dirty="0" smtClean="0"/>
              <a:t>01 = HCCA</a:t>
            </a:r>
          </a:p>
          <a:p>
            <a:pPr lvl="2"/>
            <a:r>
              <a:rPr lang="en-US" dirty="0" smtClean="0"/>
              <a:t>THIS IS THE ONLY DIFFERENTIATION IN THE SPEC</a:t>
            </a:r>
            <a:endParaRPr lang="en-US" dirty="0"/>
          </a:p>
          <a:p>
            <a:endParaRPr lang="en-US" dirty="0"/>
          </a:p>
        </p:txBody>
      </p:sp>
      <p:sp>
        <p:nvSpPr>
          <p:cNvPr id="3" name="Title 2"/>
          <p:cNvSpPr>
            <a:spLocks noGrp="1"/>
          </p:cNvSpPr>
          <p:nvPr>
            <p:ph type="title"/>
          </p:nvPr>
        </p:nvSpPr>
        <p:spPr/>
        <p:txBody>
          <a:bodyPr/>
          <a:lstStyle/>
          <a:p>
            <a:r>
              <a:rPr lang="en-US" dirty="0" smtClean="0"/>
              <a:t>HEMM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a:p>
        </p:txBody>
      </p:sp>
    </p:spTree>
    <p:extLst>
      <p:ext uri="{BB962C8B-B14F-4D97-AF65-F5344CB8AC3E}">
        <p14:creationId xmlns:p14="http://schemas.microsoft.com/office/powerpoint/2010/main" val="1937329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TS Operation 10.4.1</a:t>
            </a:r>
          </a:p>
          <a:p>
            <a:pPr lvl="1"/>
            <a:r>
              <a:rPr lang="en-US" dirty="0" smtClean="0"/>
              <a:t>Access Policy  “to modify the HC’s scheduling behavior”. </a:t>
            </a:r>
          </a:p>
          <a:p>
            <a:pPr lvl="1"/>
            <a:r>
              <a:rPr lang="en-US" dirty="0" smtClean="0"/>
              <a:t>A TSPEC request may be set so that both HCCA and EDCA mechanisms (HEMM) are used.”</a:t>
            </a:r>
          </a:p>
          <a:p>
            <a:pPr lvl="1"/>
            <a:endParaRPr lang="en-US" dirty="0"/>
          </a:p>
          <a:p>
            <a:pPr marL="457200" lvl="1" indent="0">
              <a:buNone/>
            </a:pPr>
            <a:r>
              <a:rPr lang="en-US" dirty="0" smtClean="0"/>
              <a:t>Q. How does a TSPEC specify both HCCA and EDCA mechanisms?</a:t>
            </a:r>
          </a:p>
          <a:p>
            <a:pPr marL="457200" lvl="1" indent="0">
              <a:buNone/>
            </a:pPr>
            <a:r>
              <a:rPr lang="en-US" dirty="0" smtClean="0"/>
              <a:t>ANS.  By setting Access Policy to 11. </a:t>
            </a:r>
          </a:p>
          <a:p>
            <a:pPr marL="457200" lvl="1" indent="0">
              <a:buNone/>
            </a:pPr>
            <a:endParaRPr lang="en-US" dirty="0"/>
          </a:p>
          <a:p>
            <a:pPr marL="457200" lvl="1" indent="0">
              <a:buNone/>
            </a:pPr>
            <a:r>
              <a:rPr lang="en-US" dirty="0" smtClean="0"/>
              <a:t>Q.  How can a TSPEC refer to both EDCA and HCCA?</a:t>
            </a:r>
          </a:p>
          <a:p>
            <a:pPr marL="457200" lvl="1" indent="0">
              <a:buNone/>
            </a:pPr>
            <a:r>
              <a:rPr lang="en-US" dirty="0" smtClean="0"/>
              <a:t>ANS. Only if a TSPEC is a combined one.  Is this possible?</a:t>
            </a:r>
          </a:p>
          <a:p>
            <a:endParaRPr lang="en-US" dirty="0"/>
          </a:p>
        </p:txBody>
      </p:sp>
      <p:sp>
        <p:nvSpPr>
          <p:cNvPr id="3" name="Title 2"/>
          <p:cNvSpPr>
            <a:spLocks noGrp="1"/>
          </p:cNvSpPr>
          <p:nvPr>
            <p:ph type="title"/>
          </p:nvPr>
        </p:nvSpPr>
        <p:spPr/>
        <p:txBody>
          <a:bodyPr/>
          <a:lstStyle/>
          <a:p>
            <a:r>
              <a:rPr lang="en-US" dirty="0" smtClean="0"/>
              <a:t>HEMM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a:p>
        </p:txBody>
      </p:sp>
    </p:spTree>
    <p:extLst>
      <p:ext uri="{BB962C8B-B14F-4D97-AF65-F5344CB8AC3E}">
        <p14:creationId xmlns:p14="http://schemas.microsoft.com/office/powerpoint/2010/main" val="3203423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305800" cy="4572000"/>
          </a:xfrm>
        </p:spPr>
        <p:txBody>
          <a:bodyPr/>
          <a:lstStyle/>
          <a:p>
            <a:pPr marL="0" indent="0">
              <a:buNone/>
            </a:pPr>
            <a:r>
              <a:rPr lang="en-US" sz="1600" b="0" i="1" dirty="0" smtClean="0"/>
              <a:t>“HCF </a:t>
            </a:r>
            <a:r>
              <a:rPr lang="en-US" sz="1600" b="0" i="1" dirty="0"/>
              <a:t>contention-based channel access shall not be used to transmit MSDUs belonging to an established </a:t>
            </a:r>
            <a:r>
              <a:rPr lang="en-US" sz="1600" b="0" i="1" dirty="0" smtClean="0"/>
              <a:t>TS (with </a:t>
            </a:r>
            <a:r>
              <a:rPr lang="en-US" sz="1600" b="0" i="1" dirty="0"/>
              <a:t>the HC’s acceptance of the associated TSPEC), </a:t>
            </a:r>
            <a:r>
              <a:rPr lang="en-US" sz="1600" b="0" i="1" dirty="0" smtClean="0"/>
              <a:t>unless:</a:t>
            </a:r>
          </a:p>
          <a:p>
            <a:r>
              <a:rPr lang="en-US" sz="1600" b="0" i="1" dirty="0" smtClean="0"/>
              <a:t> </a:t>
            </a:r>
            <a:r>
              <a:rPr lang="en-US" sz="1600" b="0" i="1" dirty="0"/>
              <a:t>the granted TSPEC indicates it is permitted to </a:t>
            </a:r>
            <a:r>
              <a:rPr lang="en-US" sz="1600" b="0" i="1" dirty="0" smtClean="0"/>
              <a:t>do so </a:t>
            </a:r>
            <a:r>
              <a:rPr lang="en-US" sz="1600" b="0" i="1" dirty="0"/>
              <a:t>when the Access Policy subfield of the TS Info field is equal to “HCCA, EDCA mixed mode” (HEMM</a:t>
            </a:r>
            <a:r>
              <a:rPr lang="en-US" sz="1600" b="0" i="1" dirty="0" smtClean="0"/>
              <a:t>), </a:t>
            </a:r>
          </a:p>
          <a:p>
            <a:r>
              <a:rPr lang="en-US" sz="1600" b="0" i="1" dirty="0" smtClean="0"/>
              <a:t>the polled </a:t>
            </a:r>
            <a:r>
              <a:rPr lang="en-US" sz="1600" b="0" i="1" dirty="0"/>
              <a:t>STA utilized the full TXOP provided by the HC, and it has more MPDUs to send. </a:t>
            </a:r>
            <a:r>
              <a:rPr lang="en-US" sz="1600" b="0" i="1" dirty="0" smtClean="0"/>
              <a:t>“</a:t>
            </a:r>
          </a:p>
          <a:p>
            <a:pPr marL="0" indent="0">
              <a:buNone/>
            </a:pPr>
            <a:r>
              <a:rPr lang="en-US" sz="1600" b="0" dirty="0" smtClean="0"/>
              <a:t>Discussion on this:</a:t>
            </a:r>
          </a:p>
          <a:p>
            <a:pPr marL="0" indent="0">
              <a:buNone/>
            </a:pPr>
            <a:r>
              <a:rPr lang="en-US" sz="1600" b="0" dirty="0" smtClean="0"/>
              <a:t>If there is a HCCA time slot allocated then the MSDUs must use it – that seems reasonable</a:t>
            </a:r>
          </a:p>
          <a:p>
            <a:pPr marL="0" indent="0">
              <a:buNone/>
            </a:pPr>
            <a:r>
              <a:rPr lang="en-US" sz="1600" b="0" dirty="0" smtClean="0"/>
              <a:t>BUT it stipulates that an TS cannot transmit using EDCA at all if the TSPEC is for HCCA.</a:t>
            </a:r>
          </a:p>
          <a:p>
            <a:pPr marL="0" indent="0">
              <a:buNone/>
            </a:pPr>
            <a:r>
              <a:rPr lang="en-US" sz="1600" b="0" dirty="0" smtClean="0"/>
              <a:t>If TSPEC is for HEMM then TS can use EDCA for any ‘surplus’ packets but only if time slot is totally used up.  </a:t>
            </a:r>
          </a:p>
          <a:p>
            <a:pPr marL="0" indent="0">
              <a:buNone/>
            </a:pPr>
            <a:endParaRPr lang="en-US" sz="1600" b="0" dirty="0"/>
          </a:p>
          <a:p>
            <a:pPr marL="0" indent="0">
              <a:buNone/>
            </a:pPr>
            <a:r>
              <a:rPr lang="en-US" sz="1600" b="0" dirty="0" smtClean="0"/>
              <a:t>So, if TSPEC is HEMM, then excess packets can be sent using EDCA</a:t>
            </a:r>
          </a:p>
          <a:p>
            <a:pPr marL="0" indent="0">
              <a:buNone/>
            </a:pPr>
            <a:r>
              <a:rPr lang="en-US" sz="1600" b="0" dirty="0" smtClean="0"/>
              <a:t>If TSPEC is HCCA, then excess packets can not be sent using EDCA.  </a:t>
            </a:r>
            <a:endParaRPr lang="en-US" sz="1600" b="0" dirty="0"/>
          </a:p>
          <a:p>
            <a:pPr marL="0" indent="0">
              <a:buNone/>
            </a:pPr>
            <a:endParaRPr lang="en-US" sz="1600" b="0" dirty="0" smtClean="0"/>
          </a:p>
          <a:p>
            <a:pPr marL="0" indent="0">
              <a:buNone/>
            </a:pPr>
            <a:r>
              <a:rPr lang="en-US" sz="1600" b="0" dirty="0" smtClean="0"/>
              <a:t>This raises the question of EDCA Admission Control and if the AC has ACM bit set.</a:t>
            </a:r>
          </a:p>
          <a:p>
            <a:pPr marL="0" indent="0">
              <a:buNone/>
            </a:pPr>
            <a:endParaRPr lang="en-US" sz="1600" b="0" dirty="0" smtClean="0"/>
          </a:p>
          <a:p>
            <a:pPr marL="0" indent="0">
              <a:buNone/>
            </a:pPr>
            <a:endParaRPr lang="en-US" sz="1600" b="0" dirty="0"/>
          </a:p>
          <a:p>
            <a:pPr marL="0" indent="0">
              <a:buNone/>
            </a:pPr>
            <a:endParaRPr lang="en-US" sz="1600" b="0" dirty="0" smtClean="0"/>
          </a:p>
          <a:p>
            <a:pPr marL="0" indent="0">
              <a:buNone/>
            </a:pPr>
            <a:endParaRPr lang="en-US" sz="1600" b="0" dirty="0"/>
          </a:p>
        </p:txBody>
      </p:sp>
      <p:sp>
        <p:nvSpPr>
          <p:cNvPr id="3" name="Title 2"/>
          <p:cNvSpPr>
            <a:spLocks noGrp="1"/>
          </p:cNvSpPr>
          <p:nvPr>
            <p:ph type="title"/>
          </p:nvPr>
        </p:nvSpPr>
        <p:spPr/>
        <p:txBody>
          <a:bodyPr/>
          <a:lstStyle/>
          <a:p>
            <a:r>
              <a:rPr lang="en-US" dirty="0" smtClean="0"/>
              <a:t>HEMM – Last Para 9.19.3.5.1 </a:t>
            </a:r>
            <a:br>
              <a:rPr lang="en-US" dirty="0" smtClean="0"/>
            </a:br>
            <a:r>
              <a:rPr lang="en-US" sz="2000" dirty="0" smtClean="0"/>
              <a:t>Edited by me for clarity</a:t>
            </a:r>
            <a:endParaRPr lang="en-US" sz="2000"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a:p>
        </p:txBody>
      </p:sp>
    </p:spTree>
    <p:extLst>
      <p:ext uri="{BB962C8B-B14F-4D97-AF65-F5344CB8AC3E}">
        <p14:creationId xmlns:p14="http://schemas.microsoft.com/office/powerpoint/2010/main" val="4213479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953000"/>
          </a:xfrm>
        </p:spPr>
        <p:txBody>
          <a:bodyPr/>
          <a:lstStyle/>
          <a:p>
            <a:pPr marL="0" indent="0">
              <a:buNone/>
            </a:pPr>
            <a:r>
              <a:rPr lang="en-US" sz="1800" b="0" dirty="0" smtClean="0"/>
              <a:t>“</a:t>
            </a:r>
            <a:r>
              <a:rPr lang="en-US" sz="1800" b="0" i="1" dirty="0" smtClean="0"/>
              <a:t>When </a:t>
            </a:r>
            <a:r>
              <a:rPr lang="en-US" sz="1800" b="0" i="1" dirty="0"/>
              <a:t>this QSTA sends frames belonging to a TS using contention-based channel access, it shall encode </a:t>
            </a:r>
            <a:r>
              <a:rPr lang="en-US" sz="1800" b="0" i="1" dirty="0" smtClean="0"/>
              <a:t>the TID </a:t>
            </a:r>
            <a:r>
              <a:rPr lang="en-US" sz="1800" b="0" i="1" dirty="0"/>
              <a:t>field in the </a:t>
            </a:r>
            <a:r>
              <a:rPr lang="en-US" sz="1800" b="0" i="1" dirty="0" err="1"/>
              <a:t>QoS</a:t>
            </a:r>
            <a:r>
              <a:rPr lang="en-US" sz="1800" b="0" i="1" dirty="0"/>
              <a:t> Data frame with the TID associated with the TS. </a:t>
            </a:r>
            <a:r>
              <a:rPr lang="en-US" sz="1800" b="0" i="1" dirty="0" smtClean="0"/>
              <a:t>“</a:t>
            </a:r>
          </a:p>
          <a:p>
            <a:pPr marL="0" indent="0">
              <a:buNone/>
            </a:pPr>
            <a:r>
              <a:rPr lang="en-US" sz="1800" b="0" dirty="0" smtClean="0"/>
              <a:t>OK, no problem here, irrespective of HEMMS</a:t>
            </a:r>
            <a:endParaRPr lang="en-US" sz="1800" b="0" dirty="0"/>
          </a:p>
          <a:p>
            <a:pPr marL="0" indent="0">
              <a:buNone/>
            </a:pPr>
            <a:endParaRPr lang="en-US" sz="1800" b="0" i="1" dirty="0" smtClean="0"/>
          </a:p>
          <a:p>
            <a:pPr marL="0" indent="0">
              <a:buNone/>
            </a:pPr>
            <a:r>
              <a:rPr lang="en-US" sz="1800" b="0" i="1" dirty="0" smtClean="0"/>
              <a:t>When </a:t>
            </a:r>
            <a:r>
              <a:rPr lang="en-US" sz="1800" b="0" i="1" dirty="0"/>
              <a:t>the QAP grants a TSPEC </a:t>
            </a:r>
            <a:r>
              <a:rPr lang="en-US" sz="1800" b="0" i="1" dirty="0" smtClean="0"/>
              <a:t>with Access </a:t>
            </a:r>
            <a:r>
              <a:rPr lang="en-US" sz="1800" b="0" i="1" dirty="0"/>
              <a:t>Policy subfield set to HEMM and if the corresponding AC needs admission control, the QAP </a:t>
            </a:r>
            <a:r>
              <a:rPr lang="en-US" sz="1800" b="0" i="1" dirty="0" smtClean="0"/>
              <a:t>shall include </a:t>
            </a:r>
            <a:r>
              <a:rPr lang="en-US" sz="1800" b="0" i="1" dirty="0"/>
              <a:t>the Medium Time that specifies the granted time for EDCA access in the ADDTS response frame</a:t>
            </a:r>
            <a:r>
              <a:rPr lang="en-US" sz="1800" b="0" i="1" dirty="0" smtClean="0"/>
              <a:t>.”</a:t>
            </a:r>
          </a:p>
          <a:p>
            <a:pPr marL="0" indent="0">
              <a:buNone/>
            </a:pPr>
            <a:r>
              <a:rPr lang="en-US" sz="1800" b="0" dirty="0" smtClean="0"/>
              <a:t>So, EVEN IF ACM BIT NOT SET, the AP still returns a “Medium Time” for HEMM. </a:t>
            </a:r>
          </a:p>
          <a:p>
            <a:pPr marL="0" indent="0">
              <a:buNone/>
            </a:pPr>
            <a:r>
              <a:rPr lang="en-US" sz="1800" b="0" dirty="0" smtClean="0"/>
              <a:t>Two questions:</a:t>
            </a:r>
          </a:p>
          <a:p>
            <a:pPr>
              <a:buFont typeface="+mj-lt"/>
              <a:buAutoNum type="arabicPeriod"/>
            </a:pPr>
            <a:r>
              <a:rPr lang="en-US" sz="1800" b="0" dirty="0" smtClean="0"/>
              <a:t>What is value of the Medium time?  It is only for “excess traffic” so no real way of knowing what it required.  The fall back would be to return a Medium Time equal to the values used in the TSPEC but his would be inefficient.</a:t>
            </a:r>
          </a:p>
          <a:p>
            <a:pPr>
              <a:buFont typeface="+mj-lt"/>
              <a:buAutoNum type="arabicPeriod"/>
            </a:pPr>
            <a:r>
              <a:rPr lang="en-US" sz="1800" b="0" dirty="0" smtClean="0"/>
              <a:t>If no ACM bit set, does this violate any rule about responding Medium Time when not required?  </a:t>
            </a:r>
          </a:p>
          <a:p>
            <a:pPr>
              <a:buFont typeface="+mj-lt"/>
              <a:buAutoNum type="arabicPeriod"/>
            </a:pPr>
            <a:endParaRPr lang="en-US" sz="1800" dirty="0"/>
          </a:p>
        </p:txBody>
      </p:sp>
      <p:sp>
        <p:nvSpPr>
          <p:cNvPr id="3" name="Title 2"/>
          <p:cNvSpPr>
            <a:spLocks noGrp="1"/>
          </p:cNvSpPr>
          <p:nvPr>
            <p:ph type="title"/>
          </p:nvPr>
        </p:nvSpPr>
        <p:spPr>
          <a:xfrm>
            <a:off x="685800" y="685800"/>
            <a:ext cx="7772400" cy="609600"/>
          </a:xfrm>
        </p:spPr>
        <p:txBody>
          <a:bodyPr/>
          <a:lstStyle/>
          <a:p>
            <a:r>
              <a:rPr lang="en-US" dirty="0"/>
              <a:t>HEMM – Last Para 9.19.3.5.1</a:t>
            </a: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a:p>
        </p:txBody>
      </p:sp>
    </p:spTree>
    <p:extLst>
      <p:ext uri="{BB962C8B-B14F-4D97-AF65-F5344CB8AC3E}">
        <p14:creationId xmlns:p14="http://schemas.microsoft.com/office/powerpoint/2010/main" val="888043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524000"/>
            <a:ext cx="7924800" cy="4953000"/>
          </a:xfrm>
        </p:spPr>
        <p:txBody>
          <a:bodyPr/>
          <a:lstStyle/>
          <a:p>
            <a:r>
              <a:rPr lang="en-US" dirty="0" smtClean="0"/>
              <a:t>HEMMS is identified in a TSPEC by setting the Access Policy to 11.  The TID is set same as HCCA.  </a:t>
            </a:r>
          </a:p>
          <a:p>
            <a:r>
              <a:rPr lang="en-US" dirty="0" smtClean="0"/>
              <a:t>HEMMS is set in the TSPEC so that the STA can send surplus packets outside the time slot.</a:t>
            </a:r>
            <a:endParaRPr lang="en-US" dirty="0"/>
          </a:p>
          <a:p>
            <a:r>
              <a:rPr lang="en-US" dirty="0" smtClean="0"/>
              <a:t>A HEMMS TSPEC response includes Medium Time, so it allows the TS to use an AC that has ACM set.</a:t>
            </a:r>
          </a:p>
          <a:p>
            <a:endParaRPr lang="en-US" dirty="0"/>
          </a:p>
          <a:p>
            <a:r>
              <a:rPr lang="en-US" dirty="0" smtClean="0">
                <a:solidFill>
                  <a:srgbClr val="FF0000"/>
                </a:solidFill>
              </a:rPr>
              <a:t>My Question is “Do we need HEMM in addition to HCCA, or should we allow HCCA similar access to EDCA?”</a:t>
            </a:r>
          </a:p>
          <a:p>
            <a:endParaRPr lang="en-US" dirty="0" smtClean="0">
              <a:solidFill>
                <a:srgbClr val="FF0000"/>
              </a:solidFill>
            </a:endParaRPr>
          </a:p>
          <a:p>
            <a:endParaRPr lang="en-US" dirty="0"/>
          </a:p>
        </p:txBody>
      </p:sp>
      <p:sp>
        <p:nvSpPr>
          <p:cNvPr id="3" name="Title 2"/>
          <p:cNvSpPr>
            <a:spLocks noGrp="1"/>
          </p:cNvSpPr>
          <p:nvPr>
            <p:ph type="title"/>
          </p:nvPr>
        </p:nvSpPr>
        <p:spPr/>
        <p:txBody>
          <a:bodyPr/>
          <a:lstStyle/>
          <a:p>
            <a:r>
              <a:rPr lang="en-US" dirty="0" smtClean="0"/>
              <a:t>So what is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a:p>
        </p:txBody>
      </p:sp>
    </p:spTree>
    <p:extLst>
      <p:ext uri="{BB962C8B-B14F-4D97-AF65-F5344CB8AC3E}">
        <p14:creationId xmlns:p14="http://schemas.microsoft.com/office/powerpoint/2010/main" val="3171832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5029200"/>
          </a:xfrm>
        </p:spPr>
        <p:txBody>
          <a:bodyPr/>
          <a:lstStyle/>
          <a:p>
            <a:r>
              <a:rPr lang="en-US" sz="2000" dirty="0"/>
              <a:t>So HEMMS seems to be a way to </a:t>
            </a:r>
            <a:r>
              <a:rPr lang="en-US" sz="2000" dirty="0" smtClean="0"/>
              <a:t>protect an </a:t>
            </a:r>
            <a:r>
              <a:rPr lang="en-US" sz="2000" dirty="0"/>
              <a:t>AC with ACM if there are surplus packets.  </a:t>
            </a:r>
            <a:endParaRPr lang="en-US" sz="2000" dirty="0" smtClean="0"/>
          </a:p>
          <a:p>
            <a:pPr marL="0" indent="0">
              <a:buNone/>
            </a:pPr>
            <a:r>
              <a:rPr lang="en-US" sz="2000" i="1" dirty="0" smtClean="0"/>
              <a:t>When does this problem arise and is it a big enough problem?</a:t>
            </a:r>
          </a:p>
          <a:p>
            <a:pPr marL="0" indent="0">
              <a:buNone/>
            </a:pPr>
            <a:r>
              <a:rPr lang="en-US" sz="2000" dirty="0" smtClean="0"/>
              <a:t>Problem arises if traffic exceeds the Time Slot allocation</a:t>
            </a:r>
          </a:p>
          <a:p>
            <a:pPr marL="400050" lvl="1" indent="0">
              <a:buNone/>
            </a:pPr>
            <a:r>
              <a:rPr lang="en-US" sz="1600" dirty="0" smtClean="0"/>
              <a:t>How often? How much? </a:t>
            </a:r>
          </a:p>
          <a:p>
            <a:pPr marL="0" indent="0">
              <a:buNone/>
            </a:pPr>
            <a:r>
              <a:rPr lang="en-US" dirty="0" smtClean="0"/>
              <a:t>More likely to be a problem for Video (VBR) and not a problem for voice or audio (CBR) unless the medium gets blocked.</a:t>
            </a:r>
          </a:p>
          <a:p>
            <a:pPr marL="0" indent="0">
              <a:buNone/>
            </a:pPr>
            <a:r>
              <a:rPr lang="en-US" dirty="0" smtClean="0"/>
              <a:t>As the medium is always possible to be blocked, one could argue that HCCA should never be used, and only HEMM makes any sense.   If so, why have two schemes?</a:t>
            </a:r>
          </a:p>
          <a:p>
            <a:pPr marL="0" indent="0">
              <a:buNone/>
            </a:pPr>
            <a:r>
              <a:rPr lang="en-US" i="1" dirty="0" smtClean="0"/>
              <a:t>I personally cannot see any need for both schemes as HEMM has the back up that would be silly to not have.</a:t>
            </a:r>
          </a:p>
          <a:p>
            <a:pPr marL="457200" indent="-457200">
              <a:buFont typeface="+mj-lt"/>
              <a:buAutoNum type="arabicPeriod"/>
            </a:pPr>
            <a:endParaRPr lang="en-US" sz="2000" dirty="0" smtClean="0"/>
          </a:p>
          <a:p>
            <a:pPr marL="457200" indent="-457200">
              <a:buFont typeface="+mj-lt"/>
              <a:buAutoNum type="arabicPeriod"/>
            </a:pPr>
            <a:endParaRPr lang="en-US" sz="2000" i="1" dirty="0" smtClean="0"/>
          </a:p>
        </p:txBody>
      </p:sp>
      <p:sp>
        <p:nvSpPr>
          <p:cNvPr id="3" name="Title 2"/>
          <p:cNvSpPr>
            <a:spLocks noGrp="1"/>
          </p:cNvSpPr>
          <p:nvPr>
            <p:ph type="title"/>
          </p:nvPr>
        </p:nvSpPr>
        <p:spPr>
          <a:xfrm>
            <a:off x="685800" y="685800"/>
            <a:ext cx="7772400" cy="685800"/>
          </a:xfrm>
        </p:spPr>
        <p:txBody>
          <a:bodyPr/>
          <a:lstStyle/>
          <a:p>
            <a:r>
              <a:rPr lang="en-US" dirty="0" smtClean="0"/>
              <a:t>Keep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a:p>
        </p:txBody>
      </p:sp>
    </p:spTree>
    <p:extLst>
      <p:ext uri="{BB962C8B-B14F-4D97-AF65-F5344CB8AC3E}">
        <p14:creationId xmlns:p14="http://schemas.microsoft.com/office/powerpoint/2010/main" val="1026201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76800"/>
          </a:xfrm>
        </p:spPr>
        <p:txBody>
          <a:bodyPr/>
          <a:lstStyle/>
          <a:p>
            <a:r>
              <a:rPr lang="en-US" dirty="0" smtClean="0"/>
              <a:t>Need to clarify how the Medium Time is calculated and to make clear if required if no AC has ACM bit set.</a:t>
            </a:r>
          </a:p>
          <a:p>
            <a:pPr lvl="1"/>
            <a:r>
              <a:rPr lang="en-US" dirty="0" smtClean="0"/>
              <a:t>Annex N could cover this</a:t>
            </a:r>
          </a:p>
          <a:p>
            <a:pPr lvl="1"/>
            <a:r>
              <a:rPr lang="en-US" dirty="0"/>
              <a:t>W</a:t>
            </a:r>
            <a:r>
              <a:rPr lang="en-US" dirty="0" smtClean="0"/>
              <a:t>hat should the value of the Medium Time be?  </a:t>
            </a:r>
            <a:br>
              <a:rPr lang="en-US" dirty="0" smtClean="0"/>
            </a:br>
            <a:r>
              <a:rPr lang="en-US" dirty="0" smtClean="0"/>
              <a:t>A proportion, the full amount?  Even if one time slot is blocked, as Medium Time is calculated over a 1 second period, still not easy to work out what proportion it should be.  Also it should be small as only used if the TSPEC ‘got it wrong”.  (Would this really effect the admission policy calculation – NO)</a:t>
            </a:r>
          </a:p>
          <a:p>
            <a:pPr lvl="1"/>
            <a:r>
              <a:rPr lang="en-US" dirty="0" smtClean="0"/>
              <a:t>Should the STA be encouraged to modify its TSPEC if it finds itself having significant “excess” packets? No need if HEMM.</a:t>
            </a:r>
          </a:p>
          <a:p>
            <a:pPr marL="457200" lvl="1" indent="0">
              <a:buNone/>
            </a:pPr>
            <a:r>
              <a:rPr lang="en-US" sz="1800" i="1" dirty="0" smtClean="0"/>
              <a:t>SO why use HCCA ever, if HEMM provides this safe haven?   </a:t>
            </a:r>
          </a:p>
          <a:p>
            <a:pPr marL="457200" lvl="1" indent="0">
              <a:buNone/>
            </a:pPr>
            <a:r>
              <a:rPr lang="en-US" sz="1800" i="1" dirty="0"/>
              <a:t> </a:t>
            </a:r>
            <a:r>
              <a:rPr lang="en-US" sz="1800" i="1" dirty="0" smtClean="0"/>
              <a:t>     why have two schemes?</a:t>
            </a:r>
          </a:p>
          <a:p>
            <a:pPr marL="457200" lvl="1" indent="0">
              <a:buNone/>
            </a:pPr>
            <a:r>
              <a:rPr lang="en-US" sz="1800" i="1" dirty="0" smtClean="0"/>
              <a:t>Is the only real reason to keep both is so that the term “HEMM” can be used (If HCCA did not exist, the “H” cannot be used)  </a:t>
            </a:r>
          </a:p>
          <a:p>
            <a:pPr marL="457200" lvl="1" indent="0">
              <a:buNone/>
            </a:pPr>
            <a:endParaRPr lang="en-US" i="1" dirty="0" smtClean="0"/>
          </a:p>
          <a:p>
            <a:pPr lvl="1"/>
            <a:endParaRPr lang="en-US" dirty="0"/>
          </a:p>
          <a:p>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If we keep HCCA and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a:p>
        </p:txBody>
      </p:sp>
    </p:spTree>
    <p:extLst>
      <p:ext uri="{BB962C8B-B14F-4D97-AF65-F5344CB8AC3E}">
        <p14:creationId xmlns:p14="http://schemas.microsoft.com/office/powerpoint/2010/main" val="944290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77020</TotalTime>
  <Words>1104</Words>
  <Application>Microsoft Office PowerPoint</Application>
  <PresentationFormat>On-screen Show (4:3)</PresentationFormat>
  <Paragraphs>142</Paragraphs>
  <Slides>12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Default Design</vt:lpstr>
      <vt:lpstr>Microsoft Word 97 - 2003 Document</vt:lpstr>
      <vt:lpstr>802.11mc  HEMM</vt:lpstr>
      <vt:lpstr>Abstract</vt:lpstr>
      <vt:lpstr>HEMM</vt:lpstr>
      <vt:lpstr>HEMM</vt:lpstr>
      <vt:lpstr>HEMM – Last Para 9.19.3.5.1  Edited by me for clarity</vt:lpstr>
      <vt:lpstr>HEMM – Last Para 9.19.3.5.1</vt:lpstr>
      <vt:lpstr>So what is HEMMS?</vt:lpstr>
      <vt:lpstr>Keep HEMMS?</vt:lpstr>
      <vt:lpstr>If we keep HCCA and HEMMS</vt:lpstr>
      <vt:lpstr>Just have HCCA</vt:lpstr>
      <vt:lpstr>HEMM – would we miss it?</vt:lpstr>
      <vt:lpstr>Proposal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1408</cp:revision>
  <cp:lastPrinted>1998-02-10T13:28:06Z</cp:lastPrinted>
  <dcterms:created xsi:type="dcterms:W3CDTF">1998-02-10T13:07:52Z</dcterms:created>
  <dcterms:modified xsi:type="dcterms:W3CDTF">2013-01-16T16:39:06Z</dcterms:modified>
</cp:coreProperties>
</file>