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69" r:id="rId3"/>
    <p:sldId id="270" r:id="rId4"/>
    <p:sldId id="271" r:id="rId5"/>
    <p:sldId id="272" r:id="rId6"/>
    <p:sldId id="280" r:id="rId7"/>
    <p:sldId id="278" r:id="rId8"/>
    <p:sldId id="276" r:id="rId9"/>
    <p:sldId id="281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94" autoAdjust="0"/>
    <p:restoredTop sz="94660"/>
  </p:normalViewPr>
  <p:slideViewPr>
    <p:cSldViewPr>
      <p:cViewPr>
        <p:scale>
          <a:sx n="89" d="100"/>
          <a:sy n="89" d="100"/>
        </p:scale>
        <p:origin x="-18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2A89B6-D00B-49D9-B4A0-D8A5C932BF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A8ADB5-0DAC-434A-80F5-9C5D4AC29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1613C54B-D23E-48F2-A3D1-6BEE89E8853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B69219B-D080-407A-A9DE-FFCAEE05380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2010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Michael Montemurro, RIM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C87CA0E-3513-4803-8FF8-3334BD92117D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701675"/>
            <a:ext cx="4624388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6404DC-50B9-4E03-B9A0-C0D7A886C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301078-B411-48ED-BD6B-C8FACB694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8D3F9E3-FA2B-4373-B519-EB51F6A5E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1B90D-5618-48B2-B7C2-F763F2487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0A4F4-DBAB-48B6-BB1A-F3F60B38EF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76D04-B2BC-4F79-A618-1EF80CE31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455B4-72ED-43F3-B680-EF142CD78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E706A-11A6-47E3-A8F4-93DEB2D76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B44CB-2E4B-4A96-A4F1-F3976BA1F1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ECA4A-76F2-41CF-9C5D-6AF8A6BD5B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2EB84-FC8A-4B72-A7CC-EBC8DD4639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08A06A-2C35-48CF-A7A2-67DA53C2F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013B7-DB23-4182-8302-40380A32C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1BB0D-BE19-4AAB-84B0-C20F7B56B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D0ACF-1E0B-470A-A0E2-1381BAE5A3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78F84-2C50-4D9D-8CDE-420E4032A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9BEF75-D982-4C4D-B35A-C49C9ACF8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6C8261-BBFD-4925-ACAC-6B445E5607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357891-CD8F-47F7-B58E-57DB13677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AA7BD09-F7E2-422E-BC75-F6A3C6DC1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3E7D507-0A36-4E9F-93A6-D5F46F2D46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BFA60C2-ED92-4B2E-81B0-E9734FE6B9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14088244-110C-4C0A-82CF-AF844BE1C3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802.11-13/0116r0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E6BBF3DB-7AE9-4943-A0E6-37DD40AD1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17126B7-C5B9-4B18-B1D6-E094F371EC89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Vancouver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2013-01-18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6413" y="3067050"/>
          <a:ext cx="7891462" cy="2714625"/>
        </p:xfrm>
        <a:graphic>
          <a:graphicData uri="http://schemas.openxmlformats.org/presentationml/2006/ole">
            <p:oleObj spid="_x0000_s1026" name="Document" r:id="rId4" imgW="8360368" imgH="2880524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D8483C0-48D7-4E4B-BC6D-BDCB9C2B3050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presentation is the closing report for the 19th face-to-face meeting of IEEE 802.11 </a:t>
            </a:r>
            <a:r>
              <a:rPr lang="en-US" dirty="0" err="1" smtClean="0"/>
              <a:t>TGaf</a:t>
            </a:r>
            <a:r>
              <a:rPr lang="en-US" dirty="0" smtClean="0"/>
              <a:t>, taking place the week of January 14</a:t>
            </a:r>
            <a:r>
              <a:rPr lang="en-US" baseline="30000" dirty="0" smtClean="0"/>
              <a:t>th</a:t>
            </a:r>
            <a:r>
              <a:rPr lang="en-US" dirty="0" smtClean="0"/>
              <a:t>, 2013 at the IEEE 802 Wireless Interim in Vancouver.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Plan for the Week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Regulatory update</a:t>
            </a:r>
            <a:endParaRPr lang="en-US" altLang="ja-JP" sz="1800" dirty="0" smtClean="0">
              <a:ea typeface="MS PGothic" pitchFamily="34" charset="-128"/>
            </a:endParaRPr>
          </a:p>
          <a:p>
            <a:r>
              <a:rPr lang="en-US" altLang="ja-JP" dirty="0" smtClean="0">
                <a:ea typeface="MS PGothic" pitchFamily="34" charset="-128"/>
              </a:rPr>
              <a:t>Review the results of LB189 and Comment Collection</a:t>
            </a:r>
          </a:p>
          <a:p>
            <a:r>
              <a:rPr lang="en-US" altLang="ja-JP" dirty="0" smtClean="0">
                <a:ea typeface="MS PGothic" pitchFamily="34" charset="-128"/>
              </a:rPr>
              <a:t>Review of the progress since November</a:t>
            </a:r>
          </a:p>
          <a:p>
            <a:r>
              <a:rPr lang="en-US" altLang="ja-JP" dirty="0" smtClean="0">
                <a:ea typeface="MS PGothic" pitchFamily="34" charset="-128"/>
              </a:rPr>
              <a:t>Editorial review; spreadsheet 11-12/1017r27</a:t>
            </a:r>
          </a:p>
          <a:p>
            <a:r>
              <a:rPr lang="en-US" altLang="ja-JP" dirty="0" smtClean="0">
                <a:ea typeface="MS PGothic" pitchFamily="34" charset="-128"/>
              </a:rPr>
              <a:t>Review and Approve all comment resolution submissions</a:t>
            </a:r>
          </a:p>
          <a:p>
            <a:r>
              <a:rPr lang="en-US" altLang="ja-JP" dirty="0" smtClean="0">
                <a:ea typeface="MS PGothic" pitchFamily="34" charset="-128"/>
              </a:rPr>
              <a:t>Update the draft and comment resolution spreadsheet with approved changes, and request a recirculation letter ballot</a:t>
            </a:r>
          </a:p>
          <a:p>
            <a:r>
              <a:rPr lang="en-US" altLang="ja-JP" dirty="0" smtClean="0">
                <a:ea typeface="MS PGothic" pitchFamily="34" charset="-128"/>
              </a:rPr>
              <a:t>Plan for March meeting and teleconferences</a:t>
            </a:r>
            <a:endParaRPr lang="en-US" altLang="ja-JP" sz="3200" dirty="0" smtClean="0">
              <a:ea typeface="MS PGothic" pitchFamily="34" charset="-128"/>
            </a:endParaRP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19D8A1A-35A8-41E6-823C-73F2F84E83E7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TGaf Accomplishments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95800"/>
          </a:xfrm>
        </p:spPr>
        <p:txBody>
          <a:bodyPr/>
          <a:lstStyle/>
          <a:p>
            <a:r>
              <a:rPr lang="en-US" dirty="0" smtClean="0"/>
              <a:t>Reviewed the comment spreadsheet and resolved all of the remaining comments from LB189 and the Comment Collection</a:t>
            </a:r>
          </a:p>
          <a:p>
            <a:r>
              <a:rPr lang="en-US" dirty="0" smtClean="0"/>
              <a:t>Requested the Editor to prepare D3.0 and the asked WG to start a recirculation letter ballot</a:t>
            </a:r>
          </a:p>
          <a:p>
            <a:r>
              <a:rPr lang="en-US" dirty="0" smtClean="0"/>
              <a:t>Planned for March meeting, and weekly teleconferences</a:t>
            </a:r>
          </a:p>
          <a:p>
            <a:pPr lvl="1"/>
            <a:r>
              <a:rPr lang="en-US" sz="2400" dirty="0" smtClean="0"/>
              <a:t>Tuesdays at 21:00 ET for 2 hours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CEABEE7-39AE-47B8-AA38-2FDFAB5B38CE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for March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Approve Vancouver and Teleconference minutes</a:t>
            </a:r>
          </a:p>
          <a:p>
            <a:r>
              <a:rPr lang="en-US" dirty="0" smtClean="0"/>
              <a:t>Review and resolve comments from the recirculation letter ballot on Draft 3.0</a:t>
            </a:r>
          </a:p>
          <a:p>
            <a:r>
              <a:rPr lang="en-US" dirty="0" smtClean="0"/>
              <a:t>Plan for May and Teleconferences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E4A9A7D-EB65-464D-9C1D-012EC1EAB5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65F7053-1DA5-4EC6-93EC-47D0C493539C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TGaf</a:t>
            </a:r>
            <a:r>
              <a:rPr lang="en-US" dirty="0" smtClean="0"/>
              <a:t> Timeline – Affirmed January 2013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r>
              <a:rPr lang="en-GB" dirty="0" smtClean="0"/>
              <a:t>Initial Working Group Letter Ballot: January 2011</a:t>
            </a:r>
          </a:p>
          <a:p>
            <a:r>
              <a:rPr lang="en-GB" dirty="0" smtClean="0"/>
              <a:t>Second Working Group Letter Ballot: July 2012</a:t>
            </a:r>
          </a:p>
          <a:p>
            <a:r>
              <a:rPr lang="en-GB" dirty="0" smtClean="0"/>
              <a:t>Recirculation Letter Ballot: January 2013</a:t>
            </a:r>
          </a:p>
          <a:p>
            <a:r>
              <a:rPr lang="en-GB" dirty="0" smtClean="0"/>
              <a:t>Form Sponsor Ballot Pool: June 2013</a:t>
            </a:r>
            <a:endParaRPr lang="en-GB" b="0" dirty="0" smtClean="0"/>
          </a:p>
          <a:p>
            <a:r>
              <a:rPr lang="en-GB" dirty="0" smtClean="0"/>
              <a:t>Initial Sponsor Ballot: July 2013</a:t>
            </a:r>
          </a:p>
          <a:p>
            <a:r>
              <a:rPr lang="en-GB" dirty="0" err="1" smtClean="0"/>
              <a:t>Recirculate</a:t>
            </a:r>
            <a:r>
              <a:rPr lang="en-GB" dirty="0" smtClean="0"/>
              <a:t> Sponsor Ballot: November 2013</a:t>
            </a:r>
          </a:p>
          <a:p>
            <a:r>
              <a:rPr lang="en-GB" dirty="0" smtClean="0"/>
              <a:t>Final WG/EC Approval: March 2014</a:t>
            </a:r>
          </a:p>
          <a:p>
            <a:r>
              <a:rPr lang="en-GB" dirty="0" err="1" smtClean="0"/>
              <a:t>RevCom</a:t>
            </a:r>
            <a:r>
              <a:rPr lang="en-GB" dirty="0" smtClean="0"/>
              <a:t>/Standards Board Approval: June 2014</a:t>
            </a:r>
            <a:endParaRPr lang="en-GB" altLang="ja-JP" dirty="0" smtClean="0">
              <a:ea typeface="MS PGothic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Teleconferences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dirty="0" smtClean="0">
                <a:ea typeface="MS PGothic" pitchFamily="34" charset="-128"/>
              </a:rPr>
              <a:t>Weekly on Tuesdays through March 30</a:t>
            </a:r>
            <a:r>
              <a:rPr lang="en-US" altLang="ja-JP" sz="2800" baseline="30000" dirty="0" smtClean="0">
                <a:ea typeface="MS PGothic" pitchFamily="34" charset="-128"/>
              </a:rPr>
              <a:t>th</a:t>
            </a:r>
          </a:p>
          <a:p>
            <a:pPr lvl="1"/>
            <a:r>
              <a:rPr lang="en-US" altLang="ja-JP" sz="2800" dirty="0" smtClean="0">
                <a:ea typeface="MS PGothic" pitchFamily="34" charset="-128"/>
              </a:rPr>
              <a:t>Until </a:t>
            </a:r>
            <a:r>
              <a:rPr lang="en-US" altLang="ja-JP" sz="2800" dirty="0" err="1" smtClean="0">
                <a:ea typeface="MS PGothic" pitchFamily="34" charset="-128"/>
              </a:rPr>
              <a:t>recirc</a:t>
            </a:r>
            <a:r>
              <a:rPr lang="en-US" altLang="ja-JP" sz="2800" dirty="0" smtClean="0">
                <a:ea typeface="MS PGothic" pitchFamily="34" charset="-128"/>
              </a:rPr>
              <a:t> is complete, calls will be used for regulatory updates</a:t>
            </a:r>
          </a:p>
          <a:p>
            <a:r>
              <a:rPr lang="en-US" altLang="ja-JP" sz="2800" dirty="0" smtClean="0">
                <a:ea typeface="MS PGothic" pitchFamily="34" charset="-128"/>
              </a:rPr>
              <a:t>Time:  21:00 ET for up to 2 hours</a:t>
            </a:r>
          </a:p>
          <a:p>
            <a:pPr lvl="1"/>
            <a:endParaRPr lang="en-US" dirty="0" smtClean="0"/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92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13CE374-F83B-4FC5-94B3-B75E4546A1A7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</a:p>
        </p:txBody>
      </p:sp>
      <p:sp>
        <p:nvSpPr>
          <p:cNvPr id="77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Having approved comment resolutions for all of the comments received from LB189 and the Comment Collection on </a:t>
            </a:r>
            <a:r>
              <a:rPr lang="en-US" sz="2000" dirty="0" err="1" smtClean="0"/>
              <a:t>TGaf</a:t>
            </a:r>
            <a:r>
              <a:rPr lang="en-US" sz="2000" dirty="0" smtClean="0"/>
              <a:t>  D2.0 and D2.2 respectively, as contained in document 11-12/1017r29</a:t>
            </a:r>
          </a:p>
          <a:p>
            <a:r>
              <a:rPr lang="en-US" sz="2000" dirty="0" smtClean="0"/>
              <a:t>Instruct the editor to prepare Draft 3.0 incorporating these resolutions and,</a:t>
            </a:r>
          </a:p>
          <a:p>
            <a:r>
              <a:rPr lang="en-US" sz="2000" dirty="0" smtClean="0"/>
              <a:t>Approve </a:t>
            </a:r>
            <a:r>
              <a:rPr lang="en-US" sz="2000" smtClean="0"/>
              <a:t>a </a:t>
            </a:r>
            <a:r>
              <a:rPr lang="en-US" sz="2000" smtClean="0"/>
              <a:t>15 </a:t>
            </a:r>
            <a:r>
              <a:rPr lang="en-US" sz="2000" dirty="0" smtClean="0"/>
              <a:t>day Working Group Recirculation Ballot, asking the question “Should P802.11af D3.0 be forwarded to Sponsor Ballot?”</a:t>
            </a:r>
          </a:p>
          <a:p>
            <a:r>
              <a:rPr lang="en-US" sz="2000" dirty="0" smtClean="0"/>
              <a:t> </a:t>
            </a:r>
          </a:p>
          <a:p>
            <a:r>
              <a:rPr lang="en-GB" sz="2000" dirty="0" smtClean="0"/>
              <a:t>Moved by Rich Kennedy on behalf of </a:t>
            </a:r>
            <a:r>
              <a:rPr lang="en-GB" sz="2000" dirty="0" err="1" smtClean="0"/>
              <a:t>TGaf</a:t>
            </a:r>
            <a:endParaRPr lang="en-US" sz="2000" dirty="0" smtClean="0"/>
          </a:p>
          <a:p>
            <a:r>
              <a:rPr lang="en-GB" sz="2000" dirty="0" err="1" smtClean="0"/>
              <a:t>TGaf</a:t>
            </a:r>
            <a:r>
              <a:rPr lang="en-GB" sz="2000" dirty="0" smtClean="0"/>
              <a:t> vote: </a:t>
            </a:r>
            <a:endParaRPr lang="en-US" sz="2000" dirty="0" smtClean="0"/>
          </a:p>
          <a:p>
            <a:r>
              <a:rPr lang="en-GB" sz="2000" dirty="0" smtClean="0"/>
              <a:t>Moved: Yongho  Seconded: Zhou Lan Result: 11-0-0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CFCDC996-277C-4A8A-ABB1-5CF095CF4D22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25317</TotalTime>
  <Words>444</Words>
  <Application>Microsoft Office PowerPoint</Application>
  <PresentationFormat>On-screen Show (4:3)</PresentationFormat>
  <Paragraphs>79</Paragraphs>
  <Slides>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802-11-Submission</vt:lpstr>
      <vt:lpstr>Custom Design</vt:lpstr>
      <vt:lpstr>Document</vt:lpstr>
      <vt:lpstr>TGaf Vancouver Closing Report</vt:lpstr>
      <vt:lpstr>Abstract</vt:lpstr>
      <vt:lpstr>Plan for the Week</vt:lpstr>
      <vt:lpstr>TGaf Accomplishments </vt:lpstr>
      <vt:lpstr>Plan for March</vt:lpstr>
      <vt:lpstr>TGaf Timeline – Affirmed January 2013</vt:lpstr>
      <vt:lpstr>Teleconferences</vt:lpstr>
      <vt:lpstr>Motion</vt:lpstr>
    </vt:vector>
  </TitlesOfParts>
  <Company>Research In Motion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Windows User</cp:lastModifiedBy>
  <cp:revision>1110</cp:revision>
  <cp:lastPrinted>1998-02-10T13:28:06Z</cp:lastPrinted>
  <dcterms:created xsi:type="dcterms:W3CDTF">2009-04-21T18:18:19Z</dcterms:created>
  <dcterms:modified xsi:type="dcterms:W3CDTF">2013-01-16T18:17:30Z</dcterms:modified>
</cp:coreProperties>
</file>