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  <p:sldMasterId id="2147483662" r:id="rId2"/>
  </p:sldMasterIdLst>
  <p:notesMasterIdLst>
    <p:notesMasterId r:id="rId42"/>
  </p:notesMasterIdLst>
  <p:handoutMasterIdLst>
    <p:handoutMasterId r:id="rId43"/>
  </p:handoutMasterIdLst>
  <p:sldIdLst>
    <p:sldId id="257" r:id="rId3"/>
    <p:sldId id="258" r:id="rId4"/>
    <p:sldId id="261" r:id="rId5"/>
    <p:sldId id="259" r:id="rId6"/>
    <p:sldId id="263" r:id="rId7"/>
    <p:sldId id="262" r:id="rId8"/>
    <p:sldId id="269" r:id="rId9"/>
    <p:sldId id="268" r:id="rId10"/>
    <p:sldId id="270" r:id="rId11"/>
    <p:sldId id="271" r:id="rId12"/>
    <p:sldId id="290" r:id="rId13"/>
    <p:sldId id="292" r:id="rId14"/>
    <p:sldId id="294" r:id="rId15"/>
    <p:sldId id="295" r:id="rId16"/>
    <p:sldId id="281" r:id="rId17"/>
    <p:sldId id="282" r:id="rId18"/>
    <p:sldId id="288" r:id="rId19"/>
    <p:sldId id="289" r:id="rId20"/>
    <p:sldId id="296" r:id="rId21"/>
    <p:sldId id="297" r:id="rId22"/>
    <p:sldId id="285" r:id="rId23"/>
    <p:sldId id="304" r:id="rId24"/>
    <p:sldId id="298" r:id="rId25"/>
    <p:sldId id="299" r:id="rId26"/>
    <p:sldId id="305" r:id="rId27"/>
    <p:sldId id="306" r:id="rId28"/>
    <p:sldId id="307" r:id="rId29"/>
    <p:sldId id="293" r:id="rId30"/>
    <p:sldId id="266" r:id="rId31"/>
    <p:sldId id="265" r:id="rId32"/>
    <p:sldId id="274" r:id="rId33"/>
    <p:sldId id="275" r:id="rId34"/>
    <p:sldId id="276" r:id="rId35"/>
    <p:sldId id="278" r:id="rId36"/>
    <p:sldId id="279" r:id="rId37"/>
    <p:sldId id="277" r:id="rId38"/>
    <p:sldId id="280" r:id="rId39"/>
    <p:sldId id="310" r:id="rId40"/>
    <p:sldId id="311" r:id="rId41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44402-55CA-6C46-B12B-95AEC7CE742A}" type="datetimeFigureOut">
              <a:rPr lang="ja-JP" altLang="en-US" smtClean="0"/>
              <a:pPr/>
              <a:t>13.1.18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01422-381A-534C-AD93-55BDA9434D7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A984-5898-1046-B2D7-CF61C96BB271}" type="datetimeFigureOut">
              <a:rPr lang="ja-JP" altLang="en-US" smtClean="0"/>
              <a:pPr/>
              <a:t>13.1.18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519BF-C9D6-AA45-85DD-1B6809F3D32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465D53FD-DB5F-4815-BF01-6488A8FBD189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defTabSz="44333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kumimoji="0" lang="en-GB" sz="2400" dirty="0">
              <a:solidFill>
                <a:prstClr val="white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defTabSz="44333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kumimoji="0" lang="en-GB" sz="2400" dirty="0">
              <a:solidFill>
                <a:prstClr val="white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defTabSz="44333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kumimoji="0" lang="en-GB" sz="2400" dirty="0">
              <a:solidFill>
                <a:prstClr val="white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F519BF-C9D6-AA45-85DD-1B6809F3D32C}" type="slidenum">
              <a:rPr lang="ja-JP" altLang="en-US" smtClean="0"/>
              <a:pPr/>
              <a:t>35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smtClean="0"/>
              <a:t>Jan 2013</a:t>
            </a:r>
            <a:endParaRPr kumimoji="0"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altLang="ja-JP" smtClean="0"/>
              <a:t>Hiroshi Mano (ATRD)</a:t>
            </a:r>
            <a:endParaRPr kumimoji="0"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GB"/>
              <a:t>Slide </a:t>
            </a:r>
            <a:fld id="{D09C756B-EB39-4236-ADBB-73052B179AE4}" type="slidenum">
              <a:rPr kumimoji="0"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kumimoji="0"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kumimoji="0"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kumimoji="0"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b="1" dirty="0" smtClean="0">
                <a:solidFill>
                  <a:srgbClr val="000000"/>
                </a:solidFill>
                <a:cs typeface="Arial Unicode MS" charset="0"/>
              </a:rPr>
              <a:t>doc.: IEEE 11-13/0107r00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smtClean="0"/>
              <a:t>Jan 2013</a:t>
            </a:r>
            <a:endParaRPr kumimoji="0"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US" altLang="ja-JP" smtClean="0"/>
              <a:t>Hiroshi Mano (ATRD)</a:t>
            </a:r>
            <a:endParaRPr kumimoji="0"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kumimoji="0" lang="en-GB"/>
              <a:t>Slide </a:t>
            </a:r>
            <a:fld id="{D09C756B-EB39-4236-ADBB-73052B179AE4}" type="slidenum">
              <a:rPr kumimoji="0"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kumimoji="0"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kumimoji="0"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kumimoji="0"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b="1" dirty="0" smtClean="0">
                <a:solidFill>
                  <a:srgbClr val="000000"/>
                </a:solidFill>
                <a:cs typeface="Arial Unicode MS" charset="0"/>
              </a:rPr>
              <a:t>doc.: IEEE 11-10/1367r01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TGai</a:t>
            </a:r>
            <a:r>
              <a:rPr lang="en-GB" dirty="0" smtClean="0"/>
              <a:t>-Motion</a:t>
            </a:r>
            <a:r>
              <a:rPr lang="en-GB" dirty="0" smtClean="0"/>
              <a:t>/Straw Poll-Jan-2013-Vancouver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1012-1-13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57200" y="2590799"/>
          <a:ext cx="8305800" cy="3698677"/>
        </p:xfrm>
        <a:graphic>
          <a:graphicData uri="http://schemas.openxmlformats.org/presentationml/2006/ole">
            <p:oleObj spid="_x0000_s21506" name="文書" r:id="rId4" imgW="8254696" imgH="368286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speculative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 D0.3 hereby resolving the editorial comments contained in the “Editor Motion grp1” sheet of 11-13/0122r0.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24/0/2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Editorial </a:t>
            </a:r>
            <a:r>
              <a:rPr lang="en-US" altLang="ja-JP" dirty="0" smtClean="0"/>
              <a:t>comment 13/</a:t>
            </a:r>
            <a:r>
              <a:rPr lang="en-US" altLang="ja-JP" dirty="0" smtClean="0"/>
              <a:t>0036r7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 editorial comment as contained in “Editor Motion grp2” sheet of 11-13/0036r7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37/0/0 </a:t>
            </a:r>
            <a:r>
              <a:rPr lang="en-US" altLang="ja-JP" dirty="0" smtClean="0">
                <a:solidFill>
                  <a:srgbClr val="3366FF"/>
                </a:solidFill>
              </a:rPr>
              <a:t>Passes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 comment as contained in “SEC Motion Grp1” sheet of 11-13/0036r7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 31/0/1 </a:t>
            </a:r>
            <a:r>
              <a:rPr lang="en-US" altLang="ja-JP" dirty="0" smtClean="0">
                <a:solidFill>
                  <a:srgbClr val="3366FF"/>
                </a:solidFill>
              </a:rPr>
              <a:t>Passes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 comment as contained in “GEN Motion Grp1” sheet of 11-13/0036r7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32/0/0 </a:t>
            </a:r>
            <a:r>
              <a:rPr lang="en-US" altLang="ja-JP" dirty="0" smtClean="0">
                <a:solidFill>
                  <a:srgbClr val="3366FF"/>
                </a:solidFill>
              </a:rPr>
              <a:t>Passes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11-13/0032  </a:t>
            </a:r>
            <a:r>
              <a:rPr lang="en-US" altLang="ja-JP" dirty="0" err="1" smtClean="0"/>
              <a:t>Giwong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#8</a:t>
            </a:r>
            <a:endParaRPr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authorize the Editor to incorporate the text changes proposed in contribution 11-13-0032-06-00ai- </a:t>
            </a:r>
            <a:r>
              <a:rPr lang="en-GB" dirty="0" err="1" smtClean="0"/>
              <a:t>ap</a:t>
            </a:r>
            <a:r>
              <a:rPr lang="en-GB" dirty="0" smtClean="0"/>
              <a:t>-redirect-normative-text to the draft </a:t>
            </a:r>
            <a:r>
              <a:rPr lang="en-GB" dirty="0" err="1" smtClean="0"/>
              <a:t>TGai</a:t>
            </a:r>
            <a:r>
              <a:rPr lang="en-GB" dirty="0" smtClean="0"/>
              <a:t> Specification Document.</a:t>
            </a:r>
            <a:endParaRPr lang="ja-JP" altLang="en-US" dirty="0" smtClean="0"/>
          </a:p>
          <a:p>
            <a:r>
              <a:rPr lang="en-GB" dirty="0" err="1" smtClean="0"/>
              <a:t>Mover:Giwong</a:t>
            </a:r>
            <a:r>
              <a:rPr lang="en-GB" dirty="0" smtClean="0"/>
              <a:t> Park</a:t>
            </a:r>
            <a:endParaRPr lang="ja-JP" altLang="en-US" dirty="0" smtClean="0"/>
          </a:p>
          <a:p>
            <a:r>
              <a:rPr lang="en-GB" dirty="0" err="1" smtClean="0"/>
              <a:t>Seconder</a:t>
            </a:r>
            <a:r>
              <a:rPr lang="en-GB" dirty="0" smtClean="0"/>
              <a:t>: </a:t>
            </a:r>
            <a:r>
              <a:rPr lang="en-GB" dirty="0" err="1" smtClean="0"/>
              <a:t>Santosh</a:t>
            </a:r>
            <a:r>
              <a:rPr lang="en-GB" dirty="0" smtClean="0"/>
              <a:t> 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Results:</a:t>
            </a:r>
            <a:endParaRPr lang="ja-JP" altLang="en-US" dirty="0" smtClean="0"/>
          </a:p>
          <a:p>
            <a:r>
              <a:rPr lang="en-GB" dirty="0" smtClean="0"/>
              <a:t>Yes: _____17_______; </a:t>
            </a:r>
            <a:endParaRPr lang="ja-JP" altLang="en-US" dirty="0" smtClean="0"/>
          </a:p>
          <a:p>
            <a:r>
              <a:rPr lang="en-GB" dirty="0" smtClean="0"/>
              <a:t>No: _______0__________; </a:t>
            </a:r>
            <a:endParaRPr lang="ja-JP" altLang="en-US" dirty="0" smtClean="0"/>
          </a:p>
          <a:p>
            <a:r>
              <a:rPr lang="en-GB" dirty="0" smtClean="0"/>
              <a:t>Abstain: ________16_____________</a:t>
            </a:r>
            <a:endParaRPr lang="ja-JP" alt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Passes</a:t>
            </a:r>
            <a:endParaRPr lang="ja-JP" altLang="en-US" dirty="0" smtClean="0">
              <a:solidFill>
                <a:srgbClr val="3366FF"/>
              </a:solidFill>
            </a:endParaRPr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11-13/0127r2</a:t>
            </a:r>
            <a:br>
              <a:rPr lang="en-US" altLang="ja-JP" dirty="0" smtClean="0"/>
            </a:br>
            <a:r>
              <a:rPr lang="en-US" altLang="ja-JP" dirty="0" smtClean="0"/>
              <a:t>Rob Sun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Motion: #9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Instruct the editor to modify section 4.10.3.7 as indicated in 11-13-0127r3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Move: Rob Sun</a:t>
            </a:r>
            <a:endParaRPr lang="ja-JP" altLang="en-US" dirty="0" smtClean="0"/>
          </a:p>
          <a:p>
            <a:r>
              <a:rPr lang="en-GB" dirty="0" err="1" smtClean="0"/>
              <a:t>Second:Ping</a:t>
            </a:r>
            <a:r>
              <a:rPr lang="en-GB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Abstain:20/0/14</a:t>
            </a:r>
            <a:r>
              <a:rPr lang="en-GB" dirty="0" smtClean="0"/>
              <a:t>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ja-JP" altLang="en-US" dirty="0" smtClean="0"/>
          </a:p>
          <a:p>
            <a:r>
              <a:rPr lang="en-GB" i="1" dirty="0" smtClean="0"/>
              <a:t> </a:t>
            </a:r>
            <a:endParaRPr lang="ja-JP" altLang="en-US" dirty="0" smtClean="0"/>
          </a:p>
          <a:p>
            <a:r>
              <a:rPr lang="en-US" i="1" dirty="0" smtClean="0"/>
              <a:t> 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Editorial </a:t>
            </a:r>
            <a:r>
              <a:rPr lang="en-US" altLang="ja-JP" dirty="0" smtClean="0"/>
              <a:t>comment 13/</a:t>
            </a:r>
            <a:r>
              <a:rPr lang="en-US" altLang="ja-JP" dirty="0" smtClean="0"/>
              <a:t>0036r8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dirty="0" smtClean="0"/>
              <a:t>This document is a composite of all 802.11TGai motions / straw polls  at the Jan 2013 Vancouver session.</a:t>
            </a:r>
          </a:p>
          <a:p>
            <a:endParaRPr lang="en-US" b="0" dirty="0" smtClean="0"/>
          </a:p>
          <a:p>
            <a:r>
              <a:rPr lang="en-US" b="0" dirty="0" smtClean="0"/>
              <a:t>Plus amendments and results from the meeting.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#10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 editorial comment as contained in “Editor Motion </a:t>
            </a:r>
            <a:r>
              <a:rPr lang="en-US" altLang="ja-JP" dirty="0" smtClean="0"/>
              <a:t>grp3” </a:t>
            </a:r>
            <a:r>
              <a:rPr lang="en-US" altLang="ja-JP" dirty="0" smtClean="0"/>
              <a:t>sheet of 11-13/</a:t>
            </a:r>
            <a:r>
              <a:rPr lang="en-US" altLang="ja-JP" dirty="0" smtClean="0"/>
              <a:t>0036r8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 32</a:t>
            </a:r>
            <a:r>
              <a:rPr lang="en-US" altLang="ja-JP" dirty="0" smtClean="0"/>
              <a:t>/0</a:t>
            </a:r>
            <a:r>
              <a:rPr lang="en-US" altLang="ja-JP" dirty="0" smtClean="0"/>
              <a:t>/0/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en-US" altLang="ja-JP" dirty="0" smtClean="0">
              <a:solidFill>
                <a:srgbClr val="3366FF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11-13/</a:t>
            </a:r>
            <a:r>
              <a:rPr lang="en-US" altLang="ja-JP" dirty="0" smtClean="0"/>
              <a:t>0034 </a:t>
            </a:r>
            <a:r>
              <a:rPr lang="en-US" altLang="ja-JP" dirty="0" smtClean="0"/>
              <a:t>Lin </a:t>
            </a:r>
            <a:r>
              <a:rPr lang="en-US" altLang="ja-JP" dirty="0" err="1" smtClean="0"/>
              <a:t>Chai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30200"/>
          </a:xfrm>
        </p:spPr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#11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47992"/>
            <a:ext cx="8001000" cy="537134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To authorize the editor to insert the following text into the SFD (11-12-0151-r14) clause 6.2.x ‘</a:t>
            </a:r>
            <a:r>
              <a:rPr lang="en-US" sz="2400" dirty="0"/>
              <a:t>S</a:t>
            </a:r>
            <a:r>
              <a:rPr lang="en-US" sz="2400" dirty="0" smtClean="0"/>
              <a:t>etting of </a:t>
            </a:r>
            <a:r>
              <a:rPr lang="en-US" sz="2400" dirty="0" err="1" smtClean="0"/>
              <a:t>ProbeTimer</a:t>
            </a:r>
            <a:r>
              <a:rPr lang="en-US" sz="2400" dirty="0" smtClean="0"/>
              <a:t>’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“</a:t>
            </a:r>
            <a:r>
              <a:rPr lang="en-US" sz="2400" dirty="0" err="1" smtClean="0"/>
              <a:t>TGai</a:t>
            </a:r>
            <a:r>
              <a:rPr lang="en-US" sz="2400" dirty="0" smtClean="0"/>
              <a:t> </a:t>
            </a:r>
            <a:r>
              <a:rPr lang="en-US" dirty="0" smtClean="0"/>
              <a:t>may</a:t>
            </a:r>
            <a:r>
              <a:rPr lang="en-US" sz="2400" dirty="0" smtClean="0"/>
              <a:t> </a:t>
            </a:r>
            <a:r>
              <a:rPr lang="en-US" sz="2400" dirty="0" smtClean="0"/>
              <a:t>define a mechanism for a STA to accelerate the scanning of an empty channel with no AP in operation.</a:t>
            </a:r>
            <a:r>
              <a:rPr lang="en-US" sz="2400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sz="2400" dirty="0" smtClean="0"/>
              <a:t>: Lin </a:t>
            </a:r>
            <a:r>
              <a:rPr lang="en-US" sz="2400" dirty="0" err="1" smtClean="0"/>
              <a:t>Cai</a:t>
            </a:r>
            <a:endParaRPr lang="en-US" sz="2400" dirty="0" smtClean="0"/>
          </a:p>
          <a:p>
            <a:r>
              <a:rPr lang="en-US" sz="2400" dirty="0" smtClean="0"/>
              <a:t>Seconded: George </a:t>
            </a:r>
            <a:r>
              <a:rPr lang="en-US" sz="2400" dirty="0" err="1" smtClean="0"/>
              <a:t>Calcev</a:t>
            </a:r>
            <a:endParaRPr lang="en-US" sz="2400" dirty="0" smtClean="0"/>
          </a:p>
          <a:p>
            <a:r>
              <a:rPr lang="en-US" sz="2400" dirty="0" smtClean="0"/>
              <a:t>Yes : 31</a:t>
            </a:r>
          </a:p>
          <a:p>
            <a:r>
              <a:rPr lang="en-US" dirty="0" smtClean="0"/>
              <a:t>No : 1</a:t>
            </a:r>
          </a:p>
          <a:p>
            <a:r>
              <a:rPr lang="en-US" sz="2400" dirty="0" smtClean="0"/>
              <a:t>Abstain: 5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en-US" sz="2400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Move to amend </a:t>
            </a:r>
          </a:p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“To authorize the editor to insert the following text into the SFD (11-12-0151-r14) clause 6.2.x ‘Setting of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ProbeTimer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’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“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TGai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may define a mechanism for a STA to determine to reduce the time required for determining  the channel has no available AP.”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oved: 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Santosh</a:t>
            </a:r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Seconded: </a:t>
            </a:r>
            <a:r>
              <a:rPr lang="en-US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Jarkko</a:t>
            </a:r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Result : 4/25/5 failed</a:t>
            </a:r>
          </a:p>
          <a:p>
            <a:pPr>
              <a:buNone/>
            </a:pPr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13/0046r4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 2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4333"/>
          </a:xfrm>
        </p:spPr>
        <p:txBody>
          <a:bodyPr/>
          <a:lstStyle/>
          <a:p>
            <a:r>
              <a:rPr lang="en-US" altLang="ja-JP" dirty="0" smtClean="0"/>
              <a:t>Motion #12 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685800" y="1490133"/>
            <a:ext cx="7770813" cy="498528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To </a:t>
            </a:r>
            <a:r>
              <a:rPr lang="en-US" altLang="ja-JP" dirty="0" smtClean="0"/>
              <a:t>authorize the Editor to incorporate the text changes proposed in contribution 11-13-</a:t>
            </a:r>
            <a:r>
              <a:rPr lang="en-US" altLang="ja-JP" dirty="0" smtClean="0"/>
              <a:t>0046r4 </a:t>
            </a:r>
            <a:r>
              <a:rPr lang="en-US" altLang="ja-JP" dirty="0" smtClean="0"/>
              <a:t>to the draft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</a:t>
            </a:r>
            <a:r>
              <a:rPr lang="en-US" altLang="ja-JP" dirty="0" smtClean="0"/>
              <a:t>Document  with the addition of a row for “No IP Address” option in Table 8-ai2.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Moved:Santosh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Geroge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Yes</a:t>
            </a:r>
            <a:r>
              <a:rPr lang="en-US" altLang="ja-JP" dirty="0" smtClean="0"/>
              <a:t>: </a:t>
            </a:r>
            <a:r>
              <a:rPr lang="en-US" altLang="ja-JP" dirty="0" smtClean="0"/>
              <a:t>_____26_______</a:t>
            </a:r>
            <a:r>
              <a:rPr lang="en-US" altLang="ja-JP" dirty="0" smtClean="0"/>
              <a:t>; 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No</a:t>
            </a:r>
            <a:r>
              <a:rPr lang="en-US" altLang="ja-JP" dirty="0" smtClean="0"/>
              <a:t>: </a:t>
            </a:r>
            <a:r>
              <a:rPr lang="en-US" altLang="ja-JP" dirty="0" smtClean="0"/>
              <a:t>________0_________</a:t>
            </a:r>
            <a:r>
              <a:rPr lang="en-US" altLang="ja-JP" dirty="0" smtClean="0"/>
              <a:t>; 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Abstain</a:t>
            </a:r>
            <a:r>
              <a:rPr lang="en-US" altLang="ja-JP" dirty="0" smtClean="0"/>
              <a:t>: </a:t>
            </a:r>
            <a:r>
              <a:rPr lang="en-US" altLang="ja-JP" dirty="0" smtClean="0"/>
              <a:t>___3__________________</a:t>
            </a:r>
          </a:p>
          <a:p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Resolution comment </a:t>
            </a:r>
            <a:r>
              <a:rPr lang="en-US" altLang="ja-JP" dirty="0" smtClean="0"/>
              <a:t>13/</a:t>
            </a:r>
            <a:r>
              <a:rPr lang="en-US" altLang="ja-JP" dirty="0" smtClean="0"/>
              <a:t>0036r9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#13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</a:t>
            </a:r>
            <a:r>
              <a:rPr lang="en-US" altLang="ja-JP" dirty="0" smtClean="0"/>
              <a:t> comment </a:t>
            </a:r>
            <a:r>
              <a:rPr lang="en-US" altLang="ja-JP" dirty="0" smtClean="0"/>
              <a:t>as contained in </a:t>
            </a:r>
            <a:r>
              <a:rPr lang="en-US" altLang="ja-JP" dirty="0" smtClean="0"/>
              <a:t>“</a:t>
            </a:r>
            <a:r>
              <a:rPr lang="en-US" altLang="ja-JP" dirty="0" smtClean="0"/>
              <a:t>DISC Motion </a:t>
            </a:r>
            <a:r>
              <a:rPr lang="en-US" altLang="ja-JP" dirty="0" err="1" smtClean="0"/>
              <a:t>Grp</a:t>
            </a:r>
            <a:r>
              <a:rPr lang="en-US" altLang="ja-JP" dirty="0" smtClean="0"/>
              <a:t> 1</a:t>
            </a:r>
            <a:r>
              <a:rPr lang="en-US" altLang="ja-JP" dirty="0" smtClean="0"/>
              <a:t>” </a:t>
            </a:r>
            <a:r>
              <a:rPr lang="en-US" altLang="ja-JP" dirty="0" smtClean="0"/>
              <a:t>sheet of 11-13/</a:t>
            </a:r>
            <a:r>
              <a:rPr lang="en-US" altLang="ja-JP" dirty="0" smtClean="0"/>
              <a:t>0036r9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Moved:Ping</a:t>
            </a:r>
            <a:r>
              <a:rPr lang="en-US" altLang="ja-JP" dirty="0" smtClean="0"/>
              <a:t> Fang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 30</a:t>
            </a:r>
            <a:r>
              <a:rPr lang="en-US" altLang="ja-JP" dirty="0" smtClean="0"/>
              <a:t>/0</a:t>
            </a:r>
            <a:r>
              <a:rPr lang="en-US" altLang="ja-JP" dirty="0" smtClean="0"/>
              <a:t>/0/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en-US" altLang="ja-JP" dirty="0" smtClean="0">
              <a:solidFill>
                <a:srgbClr val="3366FF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#14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9581" y="1751013"/>
            <a:ext cx="8684419" cy="4724400"/>
          </a:xfrm>
        </p:spPr>
        <p:txBody>
          <a:bodyPr/>
          <a:lstStyle/>
          <a:p>
            <a:r>
              <a:rPr lang="en-US" altLang="ja-JP" dirty="0" smtClean="0"/>
              <a:t>Move to approve the resolution for</a:t>
            </a:r>
            <a:r>
              <a:rPr lang="en-US" altLang="ja-JP" dirty="0" smtClean="0"/>
              <a:t> comment </a:t>
            </a:r>
            <a:r>
              <a:rPr lang="en-US" altLang="ja-JP" dirty="0" smtClean="0"/>
              <a:t>as contained in </a:t>
            </a:r>
            <a:r>
              <a:rPr lang="en-US" altLang="ja-JP" dirty="0" smtClean="0"/>
              <a:t>“</a:t>
            </a:r>
            <a:r>
              <a:rPr lang="en-US" altLang="ja-JP" dirty="0" smtClean="0"/>
              <a:t>SEC Motion </a:t>
            </a:r>
            <a:r>
              <a:rPr lang="en-US" altLang="ja-JP" dirty="0" err="1" smtClean="0"/>
              <a:t>Grp</a:t>
            </a:r>
            <a:r>
              <a:rPr lang="en-US" altLang="ja-JP" dirty="0" smtClean="0"/>
              <a:t> 2</a:t>
            </a:r>
            <a:r>
              <a:rPr lang="en-US" altLang="ja-JP" dirty="0" smtClean="0"/>
              <a:t>” </a:t>
            </a:r>
            <a:r>
              <a:rPr lang="en-US" altLang="ja-JP" dirty="0" smtClean="0"/>
              <a:t>sheet of 11-13/</a:t>
            </a:r>
            <a:r>
              <a:rPr lang="en-US" altLang="ja-JP" dirty="0" smtClean="0"/>
              <a:t>0036r9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Ping Fang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 32</a:t>
            </a:r>
            <a:r>
              <a:rPr lang="en-US" altLang="ja-JP" dirty="0" smtClean="0"/>
              <a:t>/0</a:t>
            </a:r>
            <a:r>
              <a:rPr lang="en-US" altLang="ja-JP" dirty="0" smtClean="0"/>
              <a:t>/0/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en-US" altLang="ja-JP" dirty="0" smtClean="0">
              <a:solidFill>
                <a:srgbClr val="3366FF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Straw polls</a:t>
            </a:r>
            <a:endParaRPr lang="ja-JP" altLang="en-US" dirty="0"/>
          </a:p>
        </p:txBody>
      </p:sp>
      <p:sp>
        <p:nvSpPr>
          <p:cNvPr id="10" name="サブタイトル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13/0044r0</a:t>
            </a:r>
            <a:br>
              <a:rPr lang="en-US" altLang="ja-JP" dirty="0" smtClean="0"/>
            </a:br>
            <a:r>
              <a:rPr lang="en-GB" dirty="0" smtClean="0"/>
              <a:t>Jing-</a:t>
            </a:r>
            <a:r>
              <a:rPr lang="en-GB" dirty="0" err="1" smtClean="0"/>
              <a:t>Rong</a:t>
            </a:r>
            <a:r>
              <a:rPr lang="en-GB" dirty="0" smtClean="0"/>
              <a:t> Hsieh</a:t>
            </a:r>
            <a:r>
              <a:rPr lang="ja-JP" altLang="en-US" dirty="0" smtClean="0"/>
              <a:t> </a:t>
            </a:r>
            <a:r>
              <a:rPr lang="en-US" altLang="ja-JP" dirty="0" smtClean="0"/>
              <a:t>(HTC)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 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13/0029r1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13/0044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Straw-poll: Do you support to incorporate the proposed text1in 13/0045r0  into the </a:t>
            </a:r>
            <a:r>
              <a:rPr lang="en-GB" dirty="0" err="1" smtClean="0"/>
              <a:t>TGai</a:t>
            </a:r>
            <a:r>
              <a:rPr lang="en-GB" dirty="0" smtClean="0"/>
              <a:t> Draft Specification Document?</a:t>
            </a:r>
            <a:endParaRPr lang="ja-JP" altLang="en-US" dirty="0" smtClean="0"/>
          </a:p>
          <a:p>
            <a:r>
              <a:rPr lang="en-GB" dirty="0" smtClean="0"/>
              <a:t>Yes: 5</a:t>
            </a:r>
            <a:endParaRPr lang="ja-JP" altLang="en-US" dirty="0" smtClean="0"/>
          </a:p>
          <a:p>
            <a:r>
              <a:rPr lang="en-GB" dirty="0" smtClean="0"/>
              <a:t>No: 8</a:t>
            </a:r>
            <a:endParaRPr lang="ja-JP" altLang="en-US" dirty="0" smtClean="0"/>
          </a:p>
          <a:p>
            <a:r>
              <a:rPr lang="en-GB" dirty="0" smtClean="0"/>
              <a:t>Need more discussion: 13 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Huawei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endParaRPr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agree to have IE in the beacon that carry ANQP element 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11</a:t>
            </a:r>
          </a:p>
          <a:p>
            <a:r>
              <a:rPr lang="en-US" altLang="ja-JP" dirty="0" smtClean="0"/>
              <a:t>No 6</a:t>
            </a:r>
          </a:p>
          <a:p>
            <a:r>
              <a:rPr lang="en-US" altLang="ja-JP" dirty="0" smtClean="0"/>
              <a:t>Abstain 15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0" dirty="0" smtClean="0">
                <a:latin typeface="Arial"/>
                <a:ea typeface="Arial"/>
                <a:cs typeface="Arial"/>
              </a:rPr>
              <a:t>11-13/0034r1</a:t>
            </a:r>
            <a:br>
              <a:rPr lang="en-US" altLang="ja-JP" b="0" dirty="0" smtClean="0">
                <a:latin typeface="Arial"/>
                <a:ea typeface="Arial"/>
                <a:cs typeface="Arial"/>
              </a:rPr>
            </a:br>
            <a:r>
              <a:rPr lang="en-US" altLang="ja-JP" b="0" dirty="0" smtClean="0">
                <a:latin typeface="Arial"/>
                <a:ea typeface="Arial"/>
                <a:cs typeface="Arial"/>
              </a:rPr>
              <a:t>Lin </a:t>
            </a:r>
            <a:r>
              <a:rPr lang="en-US" altLang="ja-JP" b="0" dirty="0" err="1" smtClean="0">
                <a:latin typeface="Arial"/>
                <a:ea typeface="Arial"/>
                <a:cs typeface="Arial"/>
              </a:rPr>
              <a:t>Chai</a:t>
            </a:r>
            <a:r>
              <a:rPr lang="en-US" altLang="ja-JP" b="0" dirty="0" smtClean="0">
                <a:latin typeface="Arial"/>
                <a:ea typeface="Arial"/>
                <a:cs typeface="Arial"/>
              </a:rPr>
              <a:t> (</a:t>
            </a:r>
            <a:r>
              <a:rPr lang="en-US" altLang="ja-JP" b="0" dirty="0" err="1" smtClean="0">
                <a:latin typeface="Arial"/>
                <a:ea typeface="Arial"/>
                <a:cs typeface="Arial"/>
              </a:rPr>
              <a:t>Huawei</a:t>
            </a:r>
            <a:r>
              <a:rPr lang="en-US" altLang="ja-JP" b="0" dirty="0" smtClean="0">
                <a:latin typeface="Arial"/>
                <a:ea typeface="Arial"/>
                <a:cs typeface="Arial"/>
              </a:rPr>
              <a:t>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to: “Add a new </a:t>
            </a:r>
            <a:r>
              <a:rPr lang="en-US" dirty="0" err="1" smtClean="0"/>
              <a:t>ProbeTime</a:t>
            </a:r>
            <a:r>
              <a:rPr lang="en-US" dirty="0" smtClean="0"/>
              <a:t> value called </a:t>
            </a:r>
            <a:r>
              <a:rPr lang="en-US" dirty="0" err="1" smtClean="0"/>
              <a:t>MedChannelTime</a:t>
            </a:r>
            <a:r>
              <a:rPr lang="en-US" dirty="0" smtClean="0"/>
              <a:t> that allows a STA during the active scanning procedure to move to the next channel when </a:t>
            </a:r>
            <a:r>
              <a:rPr lang="en-US" dirty="0" err="1" smtClean="0"/>
              <a:t>MedChannelTime</a:t>
            </a:r>
            <a:r>
              <a:rPr lang="en-US" dirty="0" smtClean="0"/>
              <a:t> expires if only Probe Requests or non-decodable energy is sensed in the scanned channel?”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 19</a:t>
            </a:r>
          </a:p>
          <a:p>
            <a:r>
              <a:rPr lang="en-US" dirty="0" smtClean="0"/>
              <a:t>No 10</a:t>
            </a:r>
          </a:p>
          <a:p>
            <a:r>
              <a:rPr lang="en-US" dirty="0" smtClean="0"/>
              <a:t>Need more information 10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64500" y="6475413"/>
            <a:ext cx="4794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modify the condition of </a:t>
            </a:r>
            <a:r>
              <a:rPr lang="en-US" dirty="0" err="1" smtClean="0"/>
              <a:t>ProbeTimer</a:t>
            </a:r>
            <a:r>
              <a:rPr lang="en-US" dirty="0" smtClean="0"/>
              <a:t> setting to: “a STA should first check PHY-</a:t>
            </a:r>
            <a:r>
              <a:rPr lang="en-US" dirty="0" err="1" smtClean="0"/>
              <a:t>CCA.indication</a:t>
            </a:r>
            <a:r>
              <a:rPr lang="en-US" dirty="0" smtClean="0"/>
              <a:t> primitive, and if it is detected busy, shall check the received information and ignore Probe Request and non-decodable messages?”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 15</a:t>
            </a:r>
          </a:p>
          <a:p>
            <a:r>
              <a:rPr lang="en-US" dirty="0" smtClean="0"/>
              <a:t>No 8</a:t>
            </a:r>
          </a:p>
          <a:p>
            <a:r>
              <a:rPr lang="en-US" dirty="0" smtClean="0"/>
              <a:t>Need more information 13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64500" y="6475413"/>
            <a:ext cx="4794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11-13/0042r1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dirty="0" err="1" smtClean="0"/>
              <a:t>Yongho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Seok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19" name="サブタイトル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5213"/>
          </a:xfrm>
        </p:spPr>
        <p:txBody>
          <a:bodyPr/>
          <a:lstStyle/>
          <a:p>
            <a:r>
              <a:rPr lang="en-US" altLang="ko-KR" dirty="0" smtClean="0">
                <a:cs typeface="굴림" pitchFamily="-84" charset="-127"/>
              </a:rPr>
              <a:t>Straw poll </a:t>
            </a:r>
            <a:endParaRPr lang="ko-KR" altLang="en-US" dirty="0">
              <a:cs typeface="굴림" pitchFamily="-84" charset="-127"/>
            </a:endParaRPr>
          </a:p>
        </p:txBody>
      </p:sp>
      <p:sp>
        <p:nvSpPr>
          <p:cNvPr id="225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itchFamily="-84" charset="-127"/>
                <a:cs typeface="굴림" pitchFamily="-84" charset="-127"/>
              </a:rPr>
              <a:t>Do you support to include the following condition in FILS active scanning procedure for fast moving scan channel?</a:t>
            </a:r>
          </a:p>
          <a:p>
            <a:pPr lvl="1"/>
            <a:r>
              <a:rPr lang="en-US" altLang="ko-KR" u="sng" dirty="0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If PHY-</a:t>
            </a:r>
            <a:r>
              <a:rPr lang="en-US" altLang="ko-KR" u="sng" dirty="0" err="1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RxStart.indication</a:t>
            </a:r>
            <a:r>
              <a:rPr lang="en-US" altLang="ko-KR" u="sng" dirty="0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 primitive has not been received before the </a:t>
            </a:r>
            <a:r>
              <a:rPr lang="en-US" altLang="ko-KR" u="sng" dirty="0" err="1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ProbeTimer</a:t>
            </a:r>
            <a:r>
              <a:rPr lang="en-US" altLang="ko-KR" u="sng" dirty="0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 reaches </a:t>
            </a:r>
            <a:r>
              <a:rPr lang="en-US" altLang="ko-KR" u="sng" dirty="0" err="1">
                <a:solidFill>
                  <a:srgbClr val="FF0000"/>
                </a:solidFill>
                <a:ea typeface="굴림" pitchFamily="-84" charset="-127"/>
                <a:cs typeface="굴림" pitchFamily="-84" charset="-127"/>
              </a:rPr>
              <a:t>MinChannelTime</a:t>
            </a:r>
            <a:r>
              <a:rPr lang="en-US" altLang="ko-KR" u="sng" dirty="0">
                <a:ea typeface="굴림" pitchFamily="-84" charset="-127"/>
                <a:cs typeface="굴림" pitchFamily="-84" charset="-127"/>
              </a:rPr>
              <a:t>, then </a:t>
            </a:r>
            <a:r>
              <a:rPr lang="en-US" altLang="ko-KR" u="sng" dirty="0" err="1">
                <a:ea typeface="굴림" pitchFamily="-84" charset="-127"/>
                <a:cs typeface="굴림" pitchFamily="-84" charset="-127"/>
              </a:rPr>
              <a:t>STAs</a:t>
            </a:r>
            <a:r>
              <a:rPr lang="en-US" altLang="ko-KR" u="sng" dirty="0">
                <a:ea typeface="굴림" pitchFamily="-84" charset="-127"/>
                <a:cs typeface="굴림" pitchFamily="-84" charset="-127"/>
              </a:rPr>
              <a:t> with dot11FILSActivated equal to true sets NAV to 0 and scans the next </a:t>
            </a:r>
            <a:r>
              <a:rPr lang="en-US" altLang="ko-KR" u="sng" dirty="0" smtClean="0">
                <a:ea typeface="굴림" pitchFamily="-84" charset="-127"/>
                <a:cs typeface="굴림" pitchFamily="-84" charset="-127"/>
              </a:rPr>
              <a:t>channel</a:t>
            </a:r>
          </a:p>
          <a:p>
            <a:pPr lvl="1"/>
            <a:endParaRPr lang="en-US" altLang="ko-KR" u="sng" dirty="0" smtClean="0">
              <a:ea typeface="굴림" pitchFamily="-84" charset="-127"/>
              <a:cs typeface="굴림" pitchFamily="-84" charset="-127"/>
            </a:endParaRPr>
          </a:p>
          <a:p>
            <a:pPr lvl="1"/>
            <a:r>
              <a:rPr lang="en-US" altLang="ko-KR" u="sng" dirty="0" smtClean="0">
                <a:ea typeface="굴림" pitchFamily="-84" charset="-127"/>
                <a:cs typeface="굴림" pitchFamily="-84" charset="-127"/>
              </a:rPr>
              <a:t>Yes 10</a:t>
            </a:r>
          </a:p>
          <a:p>
            <a:pPr lvl="1"/>
            <a:r>
              <a:rPr lang="en-US" altLang="ko-KR" u="sng" dirty="0" smtClean="0">
                <a:ea typeface="굴림" pitchFamily="-84" charset="-127"/>
                <a:cs typeface="굴림" pitchFamily="-84" charset="-127"/>
              </a:rPr>
              <a:t>No 10</a:t>
            </a:r>
          </a:p>
          <a:p>
            <a:pPr lvl="1"/>
            <a:r>
              <a:rPr lang="en-US" altLang="ko-KR" u="sng" dirty="0" smtClean="0">
                <a:ea typeface="굴림" pitchFamily="-84" charset="-127"/>
                <a:cs typeface="굴림" pitchFamily="-84" charset="-127"/>
              </a:rPr>
              <a:t>Need more Info 25</a:t>
            </a:r>
            <a:endParaRPr lang="en-US" altLang="ko-KR" dirty="0">
              <a:ea typeface="굴림" pitchFamily="-84" charset="-127"/>
              <a:cs typeface="굴림" pitchFamily="-8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33985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6700838" y="6475413"/>
            <a:ext cx="1843087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Yongho Seok, LG Electronics</a:t>
            </a:r>
            <a:endParaRPr lang="en-US" altLang="ko-KR"/>
          </a:p>
        </p:txBody>
      </p:sp>
      <p:sp>
        <p:nvSpPr>
          <p:cNvPr id="2253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/>
              <a:t>Slide </a:t>
            </a:r>
            <a:fld id="{12D18E85-7772-DE46-8F24-6B653EF58031}" type="slidenum">
              <a:rPr lang="en-US" altLang="ko-KR"/>
              <a:pPr/>
              <a:t>37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</a:t>
            </a:r>
            <a:r>
              <a:rPr lang="en-US" altLang="ja-JP" dirty="0" smtClean="0"/>
              <a:t>/0133r3</a:t>
            </a:r>
            <a:br>
              <a:rPr lang="en-US" altLang="ja-JP" dirty="0" smtClean="0"/>
            </a:br>
            <a:r>
              <a:rPr lang="en-US" altLang="ja-JP" dirty="0" smtClean="0"/>
              <a:t>Hitoshi Morioka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19" name="サブタイトル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the suggested changes to the encryption and authentication process by which portions of Association Request/Response frame are authenticated and/or encrypted, as described</a:t>
            </a:r>
            <a:r>
              <a:rPr lang="en-US" altLang="ja-JP" dirty="0" smtClean="0"/>
              <a:t> in DCN 11-13/0133r3? 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Result </a:t>
            </a:r>
          </a:p>
          <a:p>
            <a:pPr lvl="1"/>
            <a:r>
              <a:rPr lang="en-US" altLang="ja-JP" dirty="0" smtClean="0"/>
              <a:t>Yes:</a:t>
            </a:r>
            <a:r>
              <a:rPr lang="en-US" altLang="ja-JP" dirty="0" smtClean="0"/>
              <a:t>    11</a:t>
            </a:r>
          </a:p>
          <a:p>
            <a:pPr lvl="1"/>
            <a:r>
              <a:rPr lang="en-US" altLang="ja-JP" dirty="0" smtClean="0"/>
              <a:t>No:</a:t>
            </a:r>
            <a:r>
              <a:rPr lang="en-US" altLang="ja-JP" dirty="0" smtClean="0"/>
              <a:t>  1 </a:t>
            </a:r>
          </a:p>
          <a:p>
            <a:pPr lvl="1"/>
            <a:r>
              <a:rPr lang="en-US" altLang="ja-JP" dirty="0" smtClean="0"/>
              <a:t>Need more info:</a:t>
            </a:r>
            <a:r>
              <a:rPr lang="en-US" altLang="ja-JP" dirty="0" smtClean="0"/>
              <a:t>  19</a:t>
            </a:r>
          </a:p>
          <a:p>
            <a:pPr lvl="1"/>
            <a:r>
              <a:rPr lang="en-US" altLang="ja-JP" dirty="0" smtClean="0"/>
              <a:t>Don’t Care:</a:t>
            </a:r>
            <a:r>
              <a:rPr lang="en-US" altLang="ja-JP" dirty="0" smtClean="0"/>
              <a:t>  0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785830" y="6475413"/>
            <a:ext cx="758095" cy="184666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#1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Motion-1: Include the text proposed in Section 4 of this contribution (13/0029r1), i.e., defining the Neighbour AP’s next TBTT information for the FD frame, into the </a:t>
            </a:r>
            <a:r>
              <a:rPr lang="en-GB" dirty="0" err="1" smtClean="0"/>
              <a:t>TGai</a:t>
            </a:r>
            <a:r>
              <a:rPr lang="en-GB" dirty="0" smtClean="0"/>
              <a:t> Draft Specification Document .</a:t>
            </a:r>
            <a:endParaRPr lang="ja-JP" altLang="en-US" dirty="0" smtClean="0"/>
          </a:p>
          <a:p>
            <a:r>
              <a:rPr lang="en-GB" dirty="0" smtClean="0"/>
              <a:t>  </a:t>
            </a:r>
            <a:endParaRPr lang="ja-JP" altLang="en-US" dirty="0" smtClean="0"/>
          </a:p>
          <a:p>
            <a:r>
              <a:rPr lang="en-GB" dirty="0" smtClean="0"/>
              <a:t>Move:  Lei  Wang</a:t>
            </a:r>
            <a:endParaRPr lang="ja-JP" altLang="en-US" dirty="0" smtClean="0"/>
          </a:p>
          <a:p>
            <a:r>
              <a:rPr lang="en-GB" dirty="0" smtClean="0"/>
              <a:t>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Yes: ______21______; </a:t>
            </a:r>
          </a:p>
          <a:p>
            <a:r>
              <a:rPr lang="en-GB" dirty="0" smtClean="0"/>
              <a:t> No: _______0__________;  </a:t>
            </a:r>
          </a:p>
          <a:p>
            <a:r>
              <a:rPr lang="en-GB" dirty="0" smtClean="0"/>
              <a:t>Abstain: _____14________________</a:t>
            </a:r>
          </a:p>
          <a:p>
            <a:r>
              <a:rPr lang="en-GB" altLang="ja-JP" dirty="0" smtClean="0">
                <a:solidFill>
                  <a:srgbClr val="0000FF"/>
                </a:solidFill>
              </a:rPr>
              <a:t>Passes</a:t>
            </a:r>
            <a:endParaRPr lang="ja-JP" altLang="en-US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13/0037r2</a:t>
            </a:r>
            <a:br>
              <a:rPr lang="en-US" altLang="ja-JP" dirty="0" smtClean="0"/>
            </a:br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Huawei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Move to authorize the Editor to incorporate the text changes proposed in contribution </a:t>
            </a:r>
            <a:r>
              <a:rPr lang="en-GB" i="1" dirty="0" smtClean="0"/>
              <a:t>11-13-0037-02-00ai –Query AP List</a:t>
            </a:r>
            <a:r>
              <a:rPr lang="en-GB" dirty="0" smtClean="0"/>
              <a:t> to the draft </a:t>
            </a:r>
            <a:r>
              <a:rPr lang="en-GB" dirty="0" err="1" smtClean="0"/>
              <a:t>TGai</a:t>
            </a:r>
            <a:r>
              <a:rPr lang="en-GB" dirty="0" smtClean="0"/>
              <a:t> Specification Document.</a:t>
            </a:r>
          </a:p>
          <a:p>
            <a:endParaRPr lang="en-GB" altLang="ja-JP" dirty="0" smtClean="0"/>
          </a:p>
          <a:p>
            <a:r>
              <a:rPr lang="en-GB" altLang="ja-JP" dirty="0" smtClean="0"/>
              <a:t>Moved: George</a:t>
            </a:r>
          </a:p>
          <a:p>
            <a:r>
              <a:rPr lang="en-GB" altLang="ja-JP" dirty="0" smtClean="0"/>
              <a:t>Seconded: </a:t>
            </a:r>
            <a:r>
              <a:rPr lang="en-GB" altLang="ja-JP" dirty="0" err="1" smtClean="0"/>
              <a:t>Jarkko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Yes: ______30______;  </a:t>
            </a:r>
          </a:p>
          <a:p>
            <a:r>
              <a:rPr lang="en-GB" dirty="0" smtClean="0"/>
              <a:t>No: ________0_________;  </a:t>
            </a:r>
          </a:p>
          <a:p>
            <a:r>
              <a:rPr lang="en-GB" dirty="0" smtClean="0"/>
              <a:t>Abstain:______5__________</a:t>
            </a:r>
            <a:endParaRPr lang="ja-JP" altLang="en-US" dirty="0" smtClean="0"/>
          </a:p>
          <a:p>
            <a:r>
              <a:rPr lang="en-US" dirty="0" smtClean="0">
                <a:solidFill>
                  <a:schemeClr val="accent6"/>
                </a:solidFill>
              </a:rPr>
              <a:t>Passes</a:t>
            </a:r>
            <a:endParaRPr lang="ja-JP" altLang="en-US" dirty="0" smtClean="0">
              <a:solidFill>
                <a:schemeClr val="accent6"/>
              </a:solidFill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13/0065r0</a:t>
            </a:r>
            <a:br>
              <a:rPr lang="en-US" altLang="ja-JP" dirty="0" smtClean="0"/>
            </a:br>
            <a:r>
              <a:rPr lang="en-US" altLang="ja-JP" dirty="0" smtClean="0"/>
              <a:t>Dan Harkins (Aruba Networks)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11-13/0065r0 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Dan Harkins </a:t>
            </a:r>
          </a:p>
          <a:p>
            <a:r>
              <a:rPr lang="en-US" altLang="ja-JP" dirty="0" smtClean="0"/>
              <a:t>Second: Rob Sun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(22/0/2):  </a:t>
            </a:r>
            <a:r>
              <a:rPr lang="en-US" altLang="ja-JP" dirty="0" smtClean="0">
                <a:solidFill>
                  <a:schemeClr val="accent6"/>
                </a:solidFill>
              </a:rPr>
              <a:t>Passes</a:t>
            </a:r>
            <a:endParaRPr lang="ja-JP" altLang="en-US" dirty="0">
              <a:solidFill>
                <a:schemeClr val="accent6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785830" y="6475413"/>
            <a:ext cx="758095" cy="184666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11-13/0122r0</a:t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Editorial comment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 2013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1640</Words>
  <Application>Microsoft Macintosh PowerPoint</Application>
  <PresentationFormat>画面に合わせる (4:3)</PresentationFormat>
  <Paragraphs>325</Paragraphs>
  <Slides>39</Slides>
  <Notes>4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2" baseType="lpstr">
      <vt:lpstr>802-11-Submission</vt:lpstr>
      <vt:lpstr>1_802-11-Submission</vt:lpstr>
      <vt:lpstr>文書</vt:lpstr>
      <vt:lpstr>TGai-Motion/Straw Poll-Jan-2013-Vancouver</vt:lpstr>
      <vt:lpstr>Abstract</vt:lpstr>
      <vt:lpstr>13/0029r1 Lei Wang</vt:lpstr>
      <vt:lpstr>Motion #1</vt:lpstr>
      <vt:lpstr>13/0037r2 George Calcev (Huawei)</vt:lpstr>
      <vt:lpstr>Motion #2</vt:lpstr>
      <vt:lpstr>13/0065r0 Dan Harkins (Aruba Networks)</vt:lpstr>
      <vt:lpstr>Motion #3</vt:lpstr>
      <vt:lpstr>11-13/0122r0 </vt:lpstr>
      <vt:lpstr>Motion #4</vt:lpstr>
      <vt:lpstr>Editorial comment 13/0036r7</vt:lpstr>
      <vt:lpstr>Motion #5</vt:lpstr>
      <vt:lpstr>Motion #6</vt:lpstr>
      <vt:lpstr>Motion #7</vt:lpstr>
      <vt:lpstr>11-13/0032  Giwong Park</vt:lpstr>
      <vt:lpstr>Motion #8</vt:lpstr>
      <vt:lpstr>11-13/0127r2 Rob Sun</vt:lpstr>
      <vt:lpstr>Motion: #9 </vt:lpstr>
      <vt:lpstr>Editorial comment 13/0036r8</vt:lpstr>
      <vt:lpstr>Motion #10</vt:lpstr>
      <vt:lpstr>11-13/0034 Lin Chai</vt:lpstr>
      <vt:lpstr>Motion #11</vt:lpstr>
      <vt:lpstr>13/0046r4 Santosh </vt:lpstr>
      <vt:lpstr>Motion #12 </vt:lpstr>
      <vt:lpstr>Resolution comment 13/0036r9</vt:lpstr>
      <vt:lpstr>Motion #13</vt:lpstr>
      <vt:lpstr>Motion #14</vt:lpstr>
      <vt:lpstr>Straw polls</vt:lpstr>
      <vt:lpstr>13/0044r0 Jing-Rong Hsieh (HTC)</vt:lpstr>
      <vt:lpstr>Straw poll 13/0044</vt:lpstr>
      <vt:lpstr>George Calcev (Huawei)</vt:lpstr>
      <vt:lpstr>Straw poll</vt:lpstr>
      <vt:lpstr>11-13/0034r1 Lin Chai (Huawei)</vt:lpstr>
      <vt:lpstr>Straw Poll 1 </vt:lpstr>
      <vt:lpstr>Straw Poll 2 </vt:lpstr>
      <vt:lpstr>11-13/0042r1  Yongho Seok </vt:lpstr>
      <vt:lpstr>Straw poll </vt:lpstr>
      <vt:lpstr>11-13/0133r3 Hitoshi Morioka </vt:lpstr>
      <vt:lpstr>Straw poll</vt:lpstr>
    </vt:vector>
  </TitlesOfParts>
  <Company>NPO 楽っ子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Motion-1</dc:title>
  <dc:creator>真野 浩</dc:creator>
  <cp:lastModifiedBy>真野 浩</cp:lastModifiedBy>
  <cp:revision>8</cp:revision>
  <dcterms:created xsi:type="dcterms:W3CDTF">2013-01-17T18:16:31Z</dcterms:created>
  <dcterms:modified xsi:type="dcterms:W3CDTF">2013-01-18T01:39:35Z</dcterms:modified>
</cp:coreProperties>
</file>