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269" r:id="rId3"/>
    <p:sldId id="271" r:id="rId4"/>
    <p:sldId id="270" r:id="rId5"/>
    <p:sldId id="275" r:id="rId6"/>
    <p:sldId id="279" r:id="rId7"/>
    <p:sldId id="280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7" autoAdjust="0"/>
    <p:restoredTop sz="86369" autoAdjust="0"/>
  </p:normalViewPr>
  <p:slideViewPr>
    <p:cSldViewPr>
      <p:cViewPr varScale="1">
        <p:scale>
          <a:sx n="85" d="100"/>
          <a:sy n="85" d="100"/>
        </p:scale>
        <p:origin x="-4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802.11-13/0095r36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1.xlsb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2016</a:t>
            </a:r>
            <a:endParaRPr lang="en-US" altLang="en-US" sz="18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  <a:endParaRPr lang="en-US" altLang="en-US" sz="1200" b="0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802.11REVmc Editor’s Report </a:t>
            </a:r>
            <a:r>
              <a:rPr lang="en-US" altLang="en-US" dirty="0" smtClean="0"/>
              <a:t>– Sept 2016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2016-09-12</a:t>
            </a:r>
            <a:endParaRPr lang="en-US" alt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035536"/>
              </p:ext>
            </p:extLst>
          </p:nvPr>
        </p:nvGraphicFramePr>
        <p:xfrm>
          <a:off x="530225" y="2271713"/>
          <a:ext cx="7669213" cy="258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Document" r:id="rId4" imgW="8265012" imgH="2786790" progId="Word.Document.8">
                  <p:embed/>
                </p:oleObj>
              </mc:Choice>
              <mc:Fallback>
                <p:oleObj name="Document" r:id="rId4" imgW="8265012" imgH="278679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271713"/>
                        <a:ext cx="7669213" cy="258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Acknowledgement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The following people have kindly aided the technical editor in one way or another during the development of </a:t>
            </a:r>
            <a:r>
              <a:rPr lang="en-GB" altLang="en-US" dirty="0" err="1" smtClean="0"/>
              <a:t>REVmc</a:t>
            </a:r>
            <a:r>
              <a:rPr lang="en-GB" altLang="en-US" dirty="0" smtClean="0"/>
              <a:t>:</a:t>
            </a:r>
          </a:p>
          <a:p>
            <a:pPr lvl="1"/>
            <a:r>
              <a:rPr lang="en-GB" altLang="en-US" dirty="0" smtClean="0"/>
              <a:t>Dorothy Stanley, Jon Rosdahl,  Mark Hamilton,  Mark Rison, Peter Ecclesine, Mike </a:t>
            </a:r>
            <a:r>
              <a:rPr lang="en-GB" altLang="en-US" dirty="0" err="1" smtClean="0"/>
              <a:t>Montemurro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Liwen</a:t>
            </a:r>
            <a:r>
              <a:rPr lang="en-GB" altLang="en-US" dirty="0" smtClean="0"/>
              <a:t> Chu, Eldad Perahia, Brian Hart, Sai Shankar, James {</a:t>
            </a:r>
            <a:r>
              <a:rPr lang="en-GB" altLang="en-US" dirty="0" err="1" smtClean="0"/>
              <a:t>Yee|Wang|P.K</a:t>
            </a:r>
            <a:r>
              <a:rPr lang="en-GB" altLang="en-US" dirty="0" smtClean="0"/>
              <a:t>. Gilb}, Assaf Kasher, Carlos Cordeiro, Edward Au, </a:t>
            </a:r>
            <a:r>
              <a:rPr lang="en-GB" altLang="en-US" dirty="0" err="1" smtClean="0"/>
              <a:t>Kaberi</a:t>
            </a:r>
            <a:r>
              <a:rPr lang="en-GB" altLang="en-US" dirty="0" smtClean="0"/>
              <a:t> Banerjee, Rich Kennedy, </a:t>
            </a:r>
            <a:r>
              <a:rPr lang="en-GB" altLang="en-US" dirty="0" err="1" smtClean="0"/>
              <a:t>Yongho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Seok</a:t>
            </a:r>
            <a:r>
              <a:rPr lang="en-GB" altLang="en-US" dirty="0" smtClean="0"/>
              <a:t>, Carlos </a:t>
            </a:r>
            <a:r>
              <a:rPr lang="en-GB" altLang="en-US" dirty="0" err="1" smtClean="0"/>
              <a:t>Aldana</a:t>
            </a:r>
            <a:r>
              <a:rPr lang="en-GB" altLang="en-US" dirty="0" smtClean="0"/>
              <a:t>, Gabor Bajko, Scott Marin, Graham Smith</a:t>
            </a:r>
            <a:r>
              <a:rPr lang="en-GB" altLang="en-US" dirty="0"/>
              <a:t>, </a:t>
            </a:r>
            <a:r>
              <a:rPr lang="en-GB" altLang="en-US" dirty="0" smtClean="0"/>
              <a:t>Sigurd Schelstraete, Emily Qi</a:t>
            </a:r>
          </a:p>
          <a:p>
            <a:r>
              <a:rPr lang="en-GB" altLang="en-US" dirty="0" smtClean="0"/>
              <a:t>And a big thank you to Edward Au and Emily Qi, who are the sub-editors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2016</a:t>
            </a:r>
            <a:endParaRPr lang="en-US" altLang="en-US" sz="1800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  <a:endParaRPr lang="en-US" altLang="en-US" sz="1200" b="0" smtClean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A0D677B-2A48-4800-A121-0EBDD41480E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96913" y="623888"/>
            <a:ext cx="7772400" cy="457200"/>
          </a:xfrm>
        </p:spPr>
        <p:txBody>
          <a:bodyPr/>
          <a:lstStyle/>
          <a:p>
            <a:r>
              <a:rPr lang="en-GB" altLang="en-US" smtClean="0"/>
              <a:t>Status of Draft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2016</a:t>
            </a:r>
            <a:endParaRPr lang="en-US" altLang="en-US" sz="1800" smtClean="0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  <a:endParaRPr lang="en-US" altLang="en-US" sz="1200" b="0" smtClean="0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F06E88B-D908-4B16-B7F9-0BBF139B5E9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586307"/>
              </p:ext>
            </p:extLst>
          </p:nvPr>
        </p:nvGraphicFramePr>
        <p:xfrm>
          <a:off x="300038" y="1190625"/>
          <a:ext cx="8620125" cy="400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7" name="Binary Worksheet" r:id="rId4" imgW="6991230" imgH="3248082" progId="Excel.SheetBinaryMacroEnabled.12">
                  <p:embed/>
                </p:oleObj>
              </mc:Choice>
              <mc:Fallback>
                <p:oleObj name="Binary Worksheet" r:id="rId4" imgW="6991230" imgH="3248082" progId="Excel.SheetBinaryMacroEnabled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1190625"/>
                        <a:ext cx="8620125" cy="400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Reference Documents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21213"/>
          </a:xfrm>
        </p:spPr>
        <p:txBody>
          <a:bodyPr/>
          <a:lstStyle/>
          <a:p>
            <a:r>
              <a:rPr lang="en-GB" altLang="en-US" sz="2000" dirty="0" smtClean="0"/>
              <a:t>Draft:  P802.11REVmc D8.0 (members’ area)</a:t>
            </a:r>
          </a:p>
          <a:p>
            <a:r>
              <a:rPr lang="en-GB" altLang="en-US" sz="2000" dirty="0" smtClean="0"/>
              <a:t>WG &amp; Sponsor Ballot composite comments</a:t>
            </a:r>
          </a:p>
          <a:p>
            <a:pPr lvl="1"/>
            <a:r>
              <a:rPr lang="en-GB" altLang="en-US" sz="1800" dirty="0" smtClean="0"/>
              <a:t>11-15/0532 – currently R64</a:t>
            </a:r>
          </a:p>
          <a:p>
            <a:pPr lvl="2"/>
            <a:r>
              <a:rPr lang="en-GB" altLang="en-US" sz="1600" dirty="0" smtClean="0"/>
              <a:t>SB0 is shown as “LB1000”, comments start at CID 5001</a:t>
            </a:r>
          </a:p>
          <a:p>
            <a:pPr lvl="2"/>
            <a:r>
              <a:rPr lang="en-GB" altLang="en-US" sz="1600" dirty="0" smtClean="0"/>
              <a:t>SB1 is shown as “LB1001”, comments start at CID 7001</a:t>
            </a:r>
          </a:p>
          <a:p>
            <a:pPr lvl="2"/>
            <a:r>
              <a:rPr lang="en-GB" altLang="en-US" sz="1600" dirty="0" smtClean="0"/>
              <a:t>SB2 is shown as “LB1002”, comments start at CID 8001</a:t>
            </a:r>
          </a:p>
          <a:p>
            <a:pPr lvl="2"/>
            <a:r>
              <a:rPr lang="en-GB" altLang="en-US" sz="1600" dirty="0" smtClean="0"/>
              <a:t>SB3 is shown as “LB1003”, comments start at CID 9001</a:t>
            </a:r>
          </a:p>
          <a:p>
            <a:pPr lvl="2"/>
            <a:r>
              <a:rPr lang="en-GB" altLang="en-US" sz="1600" dirty="0" smtClean="0"/>
              <a:t>SB4 is shown as “LB1004”, the single comment is CID 10001</a:t>
            </a:r>
          </a:p>
          <a:p>
            <a:endParaRPr lang="en-GB" altLang="en-US" sz="14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2016</a:t>
            </a:r>
            <a:endParaRPr lang="en-US" altLang="en-US" sz="1800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  <a:endParaRPr lang="en-US" altLang="en-US" sz="1200" b="0" smtClean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0D262AC-291D-4EBC-8B65-B03B5463DC0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45673" y="637162"/>
            <a:ext cx="7643812" cy="914400"/>
          </a:xfrm>
        </p:spPr>
        <p:txBody>
          <a:bodyPr/>
          <a:lstStyle/>
          <a:p>
            <a:r>
              <a:rPr lang="en-GB" altLang="en-US" dirty="0" smtClean="0"/>
              <a:t>Comments by commenter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2016</a:t>
            </a:r>
            <a:endParaRPr lang="en-US" altLang="en-US" sz="1800" smtClean="0"/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  <a:endParaRPr lang="en-US" altLang="en-US" sz="1200" b="0" smtClean="0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74DACA0-5A0E-4BFF-BE9B-12A32CB48D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14400" y="43434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Note:  “No” =&gt; Must be satisfied = no</a:t>
            </a:r>
          </a:p>
          <a:p>
            <a:r>
              <a:rPr lang="en-GB" dirty="0" smtClean="0"/>
              <a:t>“Yes” =&gt; Must </a:t>
            </a:r>
            <a:r>
              <a:rPr lang="en-GB" smtClean="0"/>
              <a:t>be satisfied </a:t>
            </a:r>
            <a:r>
              <a:rPr lang="en-GB" dirty="0" smtClean="0"/>
              <a:t>= yes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73" y="1843820"/>
            <a:ext cx="7821216" cy="2234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(2016-09-09)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588" y="2057400"/>
            <a:ext cx="5891212" cy="292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77915</TotalTime>
  <Words>298</Words>
  <Application>Microsoft Office PowerPoint</Application>
  <PresentationFormat>On-screen Show (4:3)</PresentationFormat>
  <Paragraphs>43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Default Design</vt:lpstr>
      <vt:lpstr>Custom Design</vt:lpstr>
      <vt:lpstr>Microsoft Word 97 - 2003 Document</vt:lpstr>
      <vt:lpstr>Binary Worksheet</vt:lpstr>
      <vt:lpstr>802.11REVmc Editor’s Report – Sept 2016</vt:lpstr>
      <vt:lpstr>Acknowledgement</vt:lpstr>
      <vt:lpstr>Status of Draft</vt:lpstr>
      <vt:lpstr>Reference Documents</vt:lpstr>
      <vt:lpstr>Comments by commenter</vt:lpstr>
      <vt:lpstr>Status (2016-09-09)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TGmc Editor's Report</dc:title>
  <dc:creator>Adrian Stephens</dc:creator>
  <dc:description>11-13/95r24</dc:description>
  <cp:lastModifiedBy>adrians</cp:lastModifiedBy>
  <cp:revision>1451</cp:revision>
  <cp:lastPrinted>1998-02-10T13:28:06Z</cp:lastPrinted>
  <dcterms:created xsi:type="dcterms:W3CDTF">1998-02-10T13:07:52Z</dcterms:created>
  <dcterms:modified xsi:type="dcterms:W3CDTF">2016-09-12T11:58:44Z</dcterms:modified>
</cp:coreProperties>
</file>