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69" r:id="rId3"/>
    <p:sldId id="271" r:id="rId4"/>
    <p:sldId id="270" r:id="rId5"/>
    <p:sldId id="275" r:id="rId6"/>
    <p:sldId id="279" r:id="rId7"/>
    <p:sldId id="280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7" autoAdjust="0"/>
    <p:restoredTop sz="86369" autoAdjust="0"/>
  </p:normalViewPr>
  <p:slideViewPr>
    <p:cSldViewPr>
      <p:cViewPr varScale="1">
        <p:scale>
          <a:sx n="84" d="100"/>
          <a:sy n="84" d="100"/>
        </p:scale>
        <p:origin x="96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802.11-13/0095r35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1.xlsb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August 2016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Self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802.11REVmc Editor’s Report </a:t>
            </a:r>
            <a:r>
              <a:rPr lang="en-US" altLang="en-US" dirty="0" smtClean="0"/>
              <a:t>– Sept </a:t>
            </a:r>
            <a:r>
              <a:rPr lang="en-US" altLang="en-US" dirty="0" smtClean="0"/>
              <a:t>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2016-09-08</a:t>
            </a:r>
            <a:endParaRPr lang="en-US" alt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925570"/>
              </p:ext>
            </p:extLst>
          </p:nvPr>
        </p:nvGraphicFramePr>
        <p:xfrm>
          <a:off x="530225" y="2271713"/>
          <a:ext cx="7669213" cy="258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Document" r:id="rId5" imgW="8280018" imgH="2783157" progId="Word.Document.8">
                  <p:embed/>
                </p:oleObj>
              </mc:Choice>
              <mc:Fallback>
                <p:oleObj name="Document" r:id="rId5" imgW="8280018" imgH="278315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271713"/>
                        <a:ext cx="7669213" cy="258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following people have kindly aided the technical editor in one way or another during the development of </a:t>
            </a:r>
            <a:r>
              <a:rPr lang="en-GB" altLang="en-US" dirty="0" err="1" smtClean="0"/>
              <a:t>REVmc</a:t>
            </a:r>
            <a:r>
              <a:rPr lang="en-GB" altLang="en-US" dirty="0" smtClean="0"/>
              <a:t>:</a:t>
            </a:r>
          </a:p>
          <a:p>
            <a:pPr lvl="1"/>
            <a:r>
              <a:rPr lang="en-GB" altLang="en-US" dirty="0" smtClean="0"/>
              <a:t>Dorothy Stanley, Jon Rosdahl,  Mark Hamilton,  Mark Rison, Peter Ecclesine, Mike </a:t>
            </a:r>
            <a:r>
              <a:rPr lang="en-GB" altLang="en-US" dirty="0" err="1" smtClean="0"/>
              <a:t>Montemurro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Liwen</a:t>
            </a:r>
            <a:r>
              <a:rPr lang="en-GB" altLang="en-US" dirty="0" smtClean="0"/>
              <a:t> Chu, Eldad Perahia, Brian Hart, Sai Shankar, James {</a:t>
            </a:r>
            <a:r>
              <a:rPr lang="en-GB" altLang="en-US" dirty="0" err="1" smtClean="0"/>
              <a:t>Yee|Wang|P.K</a:t>
            </a:r>
            <a:r>
              <a:rPr lang="en-GB" altLang="en-US" dirty="0" smtClean="0"/>
              <a:t>. Gilb}, Assaf Kasher, Carlos Cordeiro, Edward Au, </a:t>
            </a:r>
            <a:r>
              <a:rPr lang="en-GB" altLang="en-US" dirty="0" err="1" smtClean="0"/>
              <a:t>Kaberi</a:t>
            </a:r>
            <a:r>
              <a:rPr lang="en-GB" altLang="en-US" dirty="0" smtClean="0"/>
              <a:t> Banerjee, Rich Kennedy, </a:t>
            </a:r>
            <a:r>
              <a:rPr lang="en-GB" altLang="en-US" dirty="0" err="1" smtClean="0"/>
              <a:t>Yongho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Seok</a:t>
            </a:r>
            <a:r>
              <a:rPr lang="en-GB" altLang="en-US" dirty="0" smtClean="0"/>
              <a:t>, Carlos </a:t>
            </a:r>
            <a:r>
              <a:rPr lang="en-GB" altLang="en-US" dirty="0" err="1" smtClean="0"/>
              <a:t>Aldana</a:t>
            </a:r>
            <a:r>
              <a:rPr lang="en-GB" altLang="en-US" dirty="0" smtClean="0"/>
              <a:t>, Gabor Bajko, Scott Marin, Graham Smith</a:t>
            </a:r>
            <a:r>
              <a:rPr lang="en-GB" altLang="en-US" dirty="0"/>
              <a:t>, </a:t>
            </a:r>
            <a:r>
              <a:rPr lang="en-GB" altLang="en-US" dirty="0" smtClean="0"/>
              <a:t>Sigurd Schelstraete, Emily Qi</a:t>
            </a:r>
          </a:p>
          <a:p>
            <a:r>
              <a:rPr lang="en-GB" altLang="en-US" dirty="0" smtClean="0"/>
              <a:t>And a big thank you to Edward Au and Emily Qi, who are the sub-editors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August 2016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Self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August 2016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Self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586307"/>
              </p:ext>
            </p:extLst>
          </p:nvPr>
        </p:nvGraphicFramePr>
        <p:xfrm>
          <a:off x="300038" y="1190625"/>
          <a:ext cx="8620125" cy="400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6" name="Binary Worksheet" r:id="rId3" imgW="6991230" imgH="3248082" progId="Excel.SheetBinaryMacroEnabled.12">
                  <p:embed/>
                </p:oleObj>
              </mc:Choice>
              <mc:Fallback>
                <p:oleObj name="Binary Worksheet" r:id="rId3" imgW="6991230" imgH="3248082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1190625"/>
                        <a:ext cx="8620125" cy="400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21213"/>
          </a:xfrm>
        </p:spPr>
        <p:txBody>
          <a:bodyPr/>
          <a:lstStyle/>
          <a:p>
            <a:r>
              <a:rPr lang="en-GB" altLang="en-US" sz="2000" dirty="0" smtClean="0"/>
              <a:t>Draft:  P802.11REVmc </a:t>
            </a:r>
            <a:r>
              <a:rPr lang="en-GB" altLang="en-US" sz="2000" dirty="0" smtClean="0"/>
              <a:t>D8.0 </a:t>
            </a:r>
            <a:r>
              <a:rPr lang="en-GB" altLang="en-US" sz="2000" dirty="0" smtClean="0"/>
              <a:t>(members’ area)</a:t>
            </a:r>
          </a:p>
          <a:p>
            <a:r>
              <a:rPr lang="en-GB" altLang="en-US" sz="2000" dirty="0" smtClean="0"/>
              <a:t>WG </a:t>
            </a:r>
            <a:r>
              <a:rPr lang="en-GB" altLang="en-US" sz="2000" dirty="0" smtClean="0"/>
              <a:t>&amp; Sponsor Ballot composite comments</a:t>
            </a:r>
          </a:p>
          <a:p>
            <a:pPr lvl="1"/>
            <a:r>
              <a:rPr lang="en-GB" altLang="en-US" sz="1800" dirty="0" smtClean="0"/>
              <a:t>11-15/0532 – currently </a:t>
            </a:r>
            <a:r>
              <a:rPr lang="en-GB" altLang="en-US" sz="1800" dirty="0" smtClean="0"/>
              <a:t>R64</a:t>
            </a:r>
            <a:endParaRPr lang="en-GB" altLang="en-US" sz="1800" dirty="0" smtClean="0"/>
          </a:p>
          <a:p>
            <a:pPr lvl="2"/>
            <a:r>
              <a:rPr lang="en-GB" altLang="en-US" sz="1600" dirty="0" smtClean="0"/>
              <a:t>SB0 is shown as “LB1000”, comments start at CID 5001</a:t>
            </a:r>
          </a:p>
          <a:p>
            <a:pPr lvl="2"/>
            <a:r>
              <a:rPr lang="en-GB" altLang="en-US" sz="1600" dirty="0" smtClean="0"/>
              <a:t>SB1 is shown as “LB1001”, comments start at CID 7001</a:t>
            </a:r>
          </a:p>
          <a:p>
            <a:pPr lvl="2"/>
            <a:r>
              <a:rPr lang="en-GB" altLang="en-US" sz="1600" dirty="0" smtClean="0"/>
              <a:t>SB2 is shown as “LB1002”, comments start at CID 8001</a:t>
            </a:r>
          </a:p>
          <a:p>
            <a:pPr lvl="2"/>
            <a:r>
              <a:rPr lang="en-GB" altLang="en-US" sz="1600" dirty="0" smtClean="0"/>
              <a:t>SB3 is shown as “LB1003”, comments start at CID </a:t>
            </a:r>
            <a:r>
              <a:rPr lang="en-GB" altLang="en-US" sz="1600" dirty="0" smtClean="0"/>
              <a:t>9001</a:t>
            </a:r>
          </a:p>
          <a:p>
            <a:pPr lvl="2"/>
            <a:r>
              <a:rPr lang="en-GB" altLang="en-US" sz="1600" dirty="0" smtClean="0"/>
              <a:t>SB4 is shown as “LB1004”, the single comment is CID 10001</a:t>
            </a:r>
            <a:endParaRPr lang="en-GB" altLang="en-US" sz="1600" dirty="0" smtClean="0"/>
          </a:p>
          <a:p>
            <a:endParaRPr lang="en-GB" altLang="en-US" sz="14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August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Self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45673" y="637162"/>
            <a:ext cx="7643812" cy="914400"/>
          </a:xfrm>
        </p:spPr>
        <p:txBody>
          <a:bodyPr/>
          <a:lstStyle/>
          <a:p>
            <a:r>
              <a:rPr lang="en-GB" altLang="en-US" dirty="0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August 2016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Self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14400" y="43434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Note:  “No” =&gt; Must be satisfied = no</a:t>
            </a:r>
          </a:p>
          <a:p>
            <a:r>
              <a:rPr lang="en-GB" dirty="0" smtClean="0"/>
              <a:t>“Yes” =&gt; Must </a:t>
            </a:r>
            <a:r>
              <a:rPr lang="en-GB" smtClean="0"/>
              <a:t>be satisfied </a:t>
            </a:r>
            <a:r>
              <a:rPr lang="en-GB" dirty="0" smtClean="0"/>
              <a:t>= yes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73" y="1843820"/>
            <a:ext cx="7821216" cy="2234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(</a:t>
            </a:r>
            <a:r>
              <a:rPr lang="en-GB" dirty="0" smtClean="0"/>
              <a:t>2016-09-09)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Self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88" y="2057400"/>
            <a:ext cx="5891212" cy="292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77914</TotalTime>
  <Words>292</Words>
  <Application>Microsoft Office PowerPoint</Application>
  <PresentationFormat>On-screen Show (4:3)</PresentationFormat>
  <Paragraphs>43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Default Design</vt:lpstr>
      <vt:lpstr>Custom Design</vt:lpstr>
      <vt:lpstr>Document</vt:lpstr>
      <vt:lpstr>Microsoft Excel Binary Worksheet</vt:lpstr>
      <vt:lpstr>802.11REVmc Editor’s Report – Sept 2016</vt:lpstr>
      <vt:lpstr>Acknowledgement</vt:lpstr>
      <vt:lpstr>Status of Draft</vt:lpstr>
      <vt:lpstr>Reference Documents</vt:lpstr>
      <vt:lpstr>Comments by commenter</vt:lpstr>
      <vt:lpstr>Status (2016-09-09)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dc:description>11-13/95r24</dc:description>
  <cp:lastModifiedBy>adrians</cp:lastModifiedBy>
  <cp:revision>1450</cp:revision>
  <cp:lastPrinted>1998-02-10T13:28:06Z</cp:lastPrinted>
  <dcterms:created xsi:type="dcterms:W3CDTF">1998-02-10T13:07:52Z</dcterms:created>
  <dcterms:modified xsi:type="dcterms:W3CDTF">2016-09-09T06:08:25Z</dcterms:modified>
</cp:coreProperties>
</file>