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1" r:id="rId4"/>
    <p:sldId id="270" r:id="rId5"/>
    <p:sldId id="275" r:id="rId6"/>
    <p:sldId id="279" r:id="rId7"/>
    <p:sldId id="280" r:id="rId8"/>
    <p:sldId id="284" r:id="rId9"/>
    <p:sldId id="281" r:id="rId10"/>
    <p:sldId id="286" r:id="rId11"/>
    <p:sldId id="287" r:id="rId12"/>
    <p:sldId id="288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69" autoAdjust="0"/>
  </p:normalViewPr>
  <p:slideViewPr>
    <p:cSldViewPr>
      <p:cViewPr varScale="1">
        <p:scale>
          <a:sx n="95" d="100"/>
          <a:sy n="95" d="100"/>
        </p:scale>
        <p:origin x="16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F3AA816-DCFA-4B5E-911C-AE4690326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802.11-13/0095r33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July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</a:t>
            </a:r>
            <a:r>
              <a:rPr lang="en-US" altLang="en-US" sz="2000" b="0" smtClean="0"/>
              <a:t>2016-07-25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413"/>
          </a:xfrm>
        </p:spPr>
        <p:txBody>
          <a:bodyPr/>
          <a:lstStyle/>
          <a:p>
            <a:r>
              <a:rPr lang="en-GB" dirty="0" smtClean="0"/>
              <a:t>Implications of End Timing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88456" y="1524000"/>
            <a:ext cx="7772400" cy="4114800"/>
          </a:xfrm>
        </p:spPr>
        <p:txBody>
          <a:bodyPr/>
          <a:lstStyle/>
          <a:p>
            <a:r>
              <a:rPr lang="en-GB" dirty="0" smtClean="0"/>
              <a:t>If we are to avoid delaying </a:t>
            </a:r>
            <a:r>
              <a:rPr lang="en-GB" dirty="0" err="1" smtClean="0"/>
              <a:t>TGah</a:t>
            </a:r>
            <a:r>
              <a:rPr lang="en-GB" dirty="0" smtClean="0"/>
              <a:t> and </a:t>
            </a:r>
            <a:r>
              <a:rPr lang="en-GB" dirty="0" err="1" smtClean="0"/>
              <a:t>TGai</a:t>
            </a:r>
            <a:r>
              <a:rPr lang="en-GB" dirty="0" smtClean="0"/>
              <a:t> to March 2017, we have to complete SB2 comment resolution in the July session (or earlier).</a:t>
            </a:r>
          </a:p>
          <a:p>
            <a:r>
              <a:rPr lang="en-GB" dirty="0" smtClean="0"/>
              <a:t>We cannot afford to make any subsequent changes – i.e., D7 will the be the draft sent to </a:t>
            </a:r>
            <a:r>
              <a:rPr lang="en-GB" dirty="0" err="1" smtClean="0"/>
              <a:t>RevCom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This means we should not make changes that are likely to carry a high risk of attracting further valid comments.</a:t>
            </a:r>
          </a:p>
          <a:p>
            <a:pPr lvl="2"/>
            <a:r>
              <a:rPr lang="en-GB" dirty="0" smtClean="0"/>
              <a:t>Contentious changes</a:t>
            </a:r>
          </a:p>
          <a:p>
            <a:pPr lvl="2"/>
            <a:r>
              <a:rPr lang="en-GB" dirty="0" smtClean="0"/>
              <a:t>Highly complex changes</a:t>
            </a:r>
          </a:p>
          <a:p>
            <a:pPr lvl="2"/>
            <a:r>
              <a:rPr lang="en-GB" dirty="0" smtClean="0"/>
              <a:t>Partial solutions to a problem that will garner comments and suggestions for a more complete solution</a:t>
            </a:r>
          </a:p>
          <a:p>
            <a:pPr lvl="1"/>
            <a:r>
              <a:rPr lang="en-GB" dirty="0" smtClean="0"/>
              <a:t>We should also put in place a more thorough editing review so that we don’t get comments of the form “you didn’t edit CID &lt;x&gt; correctly”.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proposed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Reject now all comments that can validly be rejected due to “Out of Scope” or “Insufficient Detail”</a:t>
            </a:r>
          </a:p>
          <a:p>
            <a:r>
              <a:rPr lang="en-GB" dirty="0" smtClean="0"/>
              <a:t>Hear submissions related to unresolved comments before those related to already resolved comments.</a:t>
            </a:r>
          </a:p>
          <a:p>
            <a:r>
              <a:rPr lang="en-GB" dirty="0" smtClean="0"/>
              <a:t>Set a fixed time in the July session agenda to consider a motion to recirculate.</a:t>
            </a:r>
          </a:p>
          <a:p>
            <a:r>
              <a:rPr lang="en-GB" smtClean="0"/>
              <a:t>As </a:t>
            </a:r>
            <a:r>
              <a:rPr lang="en-GB" dirty="0" smtClean="0"/>
              <a:t>agenda time allows,  reconsider “Out of Scope” and “Insufficient Detail” comments up to the fixed time </a:t>
            </a:r>
            <a:r>
              <a:rPr lang="en-GB" smtClean="0"/>
              <a:t>to recirculate.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the sub-editors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207834"/>
              </p:ext>
            </p:extLst>
          </p:nvPr>
        </p:nvGraphicFramePr>
        <p:xfrm>
          <a:off x="300038" y="1190625"/>
          <a:ext cx="8620125" cy="50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Binary Worksheet" r:id="rId4" imgW="6991311" imgH="4057785" progId="Excel.SheetBinaryMacroEnabled.12">
                  <p:embed/>
                </p:oleObj>
              </mc:Choice>
              <mc:Fallback>
                <p:oleObj name="Binary Worksheet" r:id="rId4" imgW="6991311" imgH="4057785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190625"/>
                        <a:ext cx="8620125" cy="500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54613"/>
          </a:xfrm>
        </p:spPr>
        <p:txBody>
          <a:bodyPr/>
          <a:lstStyle/>
          <a:p>
            <a:r>
              <a:rPr lang="en-GB" altLang="en-US" sz="2000" dirty="0" smtClean="0"/>
              <a:t>Draft:  P802.11REVmc D6.0 (members’ area)</a:t>
            </a:r>
          </a:p>
          <a:p>
            <a:r>
              <a:rPr lang="en-GB" altLang="en-US" sz="2000" dirty="0" smtClean="0"/>
              <a:t>WG &amp; Sponsor Ballot composite comments</a:t>
            </a:r>
          </a:p>
          <a:p>
            <a:pPr lvl="1"/>
            <a:r>
              <a:rPr lang="en-GB" altLang="en-US" sz="1800" dirty="0" smtClean="0"/>
              <a:t>11-15/0532 – currently R47</a:t>
            </a:r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SB1 is shown as “LB1001”, comments start at CID 7001</a:t>
            </a:r>
          </a:p>
          <a:p>
            <a:pPr lvl="2"/>
            <a:r>
              <a:rPr lang="en-GB" altLang="en-US" sz="1600" dirty="0" smtClean="0"/>
              <a:t>SB2 is shown as “LB1002”, comments start at CID 8001</a:t>
            </a:r>
          </a:p>
          <a:p>
            <a:pPr lvl="2"/>
            <a:r>
              <a:rPr lang="en-GB" altLang="en-US" sz="1600" dirty="0" smtClean="0"/>
              <a:t>Includes pre-ballot comments</a:t>
            </a:r>
          </a:p>
          <a:p>
            <a:r>
              <a:rPr lang="en-GB" altLang="en-US" sz="2000" dirty="0" smtClean="0"/>
              <a:t>MAC comment resolutions</a:t>
            </a:r>
          </a:p>
          <a:p>
            <a:pPr lvl="1"/>
            <a:r>
              <a:rPr lang="en-GB" altLang="en-US" sz="1800" dirty="0" smtClean="0"/>
              <a:t>11-15/0565</a:t>
            </a:r>
          </a:p>
          <a:p>
            <a:r>
              <a:rPr lang="en-GB" altLang="en-US" sz="2000" dirty="0" smtClean="0"/>
              <a:t>GEN comment resolutions</a:t>
            </a:r>
          </a:p>
          <a:p>
            <a:pPr lvl="1"/>
            <a:r>
              <a:rPr lang="en-GB" altLang="en-US" sz="1800" dirty="0" smtClean="0"/>
              <a:t>11-15/0665</a:t>
            </a:r>
          </a:p>
          <a:p>
            <a:r>
              <a:rPr lang="en-GB" altLang="en-US" sz="1800" dirty="0" smtClean="0"/>
              <a:t>MAC/GEN sheets usually used for motioning tech resolutions.  </a:t>
            </a:r>
          </a:p>
          <a:p>
            <a:pPr lvl="1"/>
            <a:r>
              <a:rPr lang="en-GB" altLang="en-US" sz="1400" dirty="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45673" y="637162"/>
            <a:ext cx="7643812" cy="914400"/>
          </a:xfrm>
        </p:spPr>
        <p:txBody>
          <a:bodyPr/>
          <a:lstStyle/>
          <a:p>
            <a:r>
              <a:rPr lang="en-GB" altLang="en-US" dirty="0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59" y="1587230"/>
            <a:ext cx="6588057" cy="4339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(2016-07-15)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81162"/>
            <a:ext cx="7086600" cy="412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752600" cy="2133600"/>
          </a:xfrm>
        </p:spPr>
        <p:txBody>
          <a:bodyPr/>
          <a:lstStyle/>
          <a:p>
            <a:r>
              <a:rPr lang="en-GB" dirty="0" smtClean="0"/>
              <a:t>Detail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685800"/>
            <a:ext cx="6188008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1066800"/>
          </a:xfrm>
        </p:spPr>
        <p:txBody>
          <a:bodyPr/>
          <a:lstStyle/>
          <a:p>
            <a:r>
              <a:rPr lang="en-GB" dirty="0" smtClean="0"/>
              <a:t>Status of speculative editing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27" y="2286000"/>
            <a:ext cx="7773598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3400"/>
          </a:xfrm>
        </p:spPr>
        <p:txBody>
          <a:bodyPr/>
          <a:lstStyle/>
          <a:p>
            <a:r>
              <a:rPr lang="en-GB" dirty="0" smtClean="0"/>
              <a:t>End timing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219201"/>
            <a:ext cx="7772400" cy="5256212"/>
          </a:xfrm>
        </p:spPr>
        <p:txBody>
          <a:bodyPr/>
          <a:lstStyle/>
          <a:p>
            <a:r>
              <a:rPr lang="en-GB" sz="2000" dirty="0" smtClean="0"/>
              <a:t>We determined at the last meeting that we cannot meet the Aug 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deadline for September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approval,  and so we have slipped our plan to a December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approval.</a:t>
            </a:r>
          </a:p>
          <a:p>
            <a:r>
              <a:rPr lang="en-GB" sz="2000" dirty="0" smtClean="0"/>
              <a:t>That means we have plenty of time to resolve comments, and can take our time – doesn’t it?  </a:t>
            </a:r>
            <a:r>
              <a:rPr lang="en-GB" sz="2000" dirty="0" smtClean="0">
                <a:solidFill>
                  <a:srgbClr val="FF0000"/>
                </a:solidFill>
              </a:rPr>
              <a:t>WRONG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Our slip has already pushed </a:t>
            </a:r>
            <a:r>
              <a:rPr lang="en-GB" sz="2000" dirty="0" err="1" smtClean="0"/>
              <a:t>TGah</a:t>
            </a:r>
            <a:r>
              <a:rPr lang="en-GB" sz="2000" dirty="0" smtClean="0"/>
              <a:t> and </a:t>
            </a:r>
            <a:r>
              <a:rPr lang="en-GB" sz="2000" dirty="0" err="1" smtClean="0"/>
              <a:t>TGai</a:t>
            </a:r>
            <a:r>
              <a:rPr lang="en-GB" sz="2000" dirty="0" smtClean="0"/>
              <a:t> back 3 months,  because they are dependent on </a:t>
            </a:r>
            <a:r>
              <a:rPr lang="en-GB" sz="2000" dirty="0" err="1" smtClean="0"/>
              <a:t>REVmc</a:t>
            </a:r>
            <a:r>
              <a:rPr lang="en-GB" sz="2000" dirty="0" smtClean="0"/>
              <a:t>.  Worse, they have to perform potentially two recirculation ballots each to catch up with numbering &amp; quoted text changes from </a:t>
            </a:r>
            <a:r>
              <a:rPr lang="en-GB" sz="2000" dirty="0" err="1" smtClean="0"/>
              <a:t>REVmc</a:t>
            </a:r>
            <a:r>
              <a:rPr lang="en-GB" sz="2000" dirty="0" smtClean="0"/>
              <a:t>,  and do this after we determine that </a:t>
            </a:r>
            <a:r>
              <a:rPr lang="en-GB" sz="2000" dirty="0" err="1" smtClean="0"/>
              <a:t>TGmc</a:t>
            </a:r>
            <a:r>
              <a:rPr lang="en-GB" sz="2000" dirty="0" smtClean="0"/>
              <a:t> are going to make no more changes,  and also hit the 17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October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submission deadline.  There is virtually no slack assuming we finish comment resolution in the July session.</a:t>
            </a:r>
          </a:p>
          <a:p>
            <a:endParaRPr lang="en-GB" sz="2000" dirty="0"/>
          </a:p>
          <a:p>
            <a:r>
              <a:rPr lang="en-GB" sz="2000" dirty="0" smtClean="0"/>
              <a:t>See detailed plan to right: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Adrian Stephens,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385086"/>
              </p:ext>
            </p:extLst>
          </p:nvPr>
        </p:nvGraphicFramePr>
        <p:xfrm>
          <a:off x="5638800" y="5563934"/>
          <a:ext cx="1181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Packager Shell Object" showAsIcon="1" r:id="rId3" imgW="1180440" imgH="685440" progId="Package">
                  <p:embed/>
                </p:oleObj>
              </mc:Choice>
              <mc:Fallback>
                <p:oleObj name="Packager Shell Object" showAsIcon="1" r:id="rId3" imgW="1180440" imgH="6854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5563934"/>
                        <a:ext cx="1181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6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77902</TotalTime>
  <Words>707</Words>
  <Application>Microsoft Office PowerPoint</Application>
  <PresentationFormat>On-screen Show (4:3)</PresentationFormat>
  <Paragraphs>86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Custom Design</vt:lpstr>
      <vt:lpstr>Document</vt:lpstr>
      <vt:lpstr>Binary Worksheet</vt:lpstr>
      <vt:lpstr>Packager Shell Object</vt:lpstr>
      <vt:lpstr>802.11REVmc Editor’s Report – July 2016</vt:lpstr>
      <vt:lpstr>Acknowledgement</vt:lpstr>
      <vt:lpstr>Status of Draft</vt:lpstr>
      <vt:lpstr>Reference Documents</vt:lpstr>
      <vt:lpstr>Comments by commenter</vt:lpstr>
      <vt:lpstr>Status (2016-07-15)</vt:lpstr>
      <vt:lpstr>Detail</vt:lpstr>
      <vt:lpstr>Status of speculative editing</vt:lpstr>
      <vt:lpstr>End timing</vt:lpstr>
      <vt:lpstr>Implications of End Timing</vt:lpstr>
      <vt:lpstr>A proposed process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Stephens, Adrian P</cp:lastModifiedBy>
  <cp:revision>1448</cp:revision>
  <cp:lastPrinted>1998-02-10T13:28:06Z</cp:lastPrinted>
  <dcterms:created xsi:type="dcterms:W3CDTF">1998-02-10T13:07:52Z</dcterms:created>
  <dcterms:modified xsi:type="dcterms:W3CDTF">2016-07-25T20:33:09Z</dcterms:modified>
</cp:coreProperties>
</file>