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3"/>
  </p:notesMasterIdLst>
  <p:handoutMasterIdLst>
    <p:handoutMasterId r:id="rId14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1" r:id="rId10"/>
    <p:sldId id="285" r:id="rId11"/>
    <p:sldId id="286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98" d="100"/>
          <a:sy n="98" d="100"/>
        </p:scale>
        <p:origin x="1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802.11-13/0095r31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2016-07-08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timing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072" y="1295400"/>
            <a:ext cx="7772400" cy="4495800"/>
          </a:xfrm>
        </p:spPr>
        <p:txBody>
          <a:bodyPr/>
          <a:lstStyle/>
          <a:p>
            <a:r>
              <a:rPr lang="en-GB" dirty="0" smtClean="0"/>
              <a:t>Constraints:</a:t>
            </a:r>
          </a:p>
          <a:p>
            <a:pPr lvl="1"/>
            <a:r>
              <a:rPr lang="en-GB" dirty="0" smtClean="0"/>
              <a:t>At most one new recirculation may be performed after conditional approval in the July 2016 EC meeting (this is not a hard and fast rule)</a:t>
            </a:r>
          </a:p>
          <a:p>
            <a:pPr lvl="1"/>
            <a:r>
              <a:rPr lang="en-GB" dirty="0" smtClean="0"/>
              <a:t>Aug 5</a:t>
            </a:r>
            <a:r>
              <a:rPr lang="en-GB" baseline="30000" dirty="0" smtClean="0"/>
              <a:t>th</a:t>
            </a:r>
            <a:r>
              <a:rPr lang="en-GB" dirty="0" smtClean="0"/>
              <a:t> is the submission deadline for September </a:t>
            </a:r>
            <a:r>
              <a:rPr lang="en-GB" dirty="0" err="1" smtClean="0"/>
              <a:t>RevCom</a:t>
            </a:r>
            <a:r>
              <a:rPr lang="en-GB" dirty="0" smtClean="0"/>
              <a:t>.  A last recirculation may still be in progress at the time of submittal.  Comments must be resolve by 7</a:t>
            </a:r>
            <a:r>
              <a:rPr lang="en-GB" baseline="30000" dirty="0" smtClean="0"/>
              <a:t>th</a:t>
            </a:r>
            <a:r>
              <a:rPr lang="en-GB" dirty="0" smtClean="0"/>
              <a:t> Sept.</a:t>
            </a:r>
          </a:p>
          <a:p>
            <a:r>
              <a:rPr lang="en-GB" dirty="0" smtClean="0"/>
              <a:t>We are resolving SB2 comments.  Assuming we make changes, there will be at least SB3 (D7) and SB4 (D7 unchanged).  </a:t>
            </a:r>
          </a:p>
          <a:p>
            <a:r>
              <a:rPr lang="en-GB" dirty="0" smtClean="0"/>
              <a:t>To make the Aug 5</a:t>
            </a:r>
            <a:r>
              <a:rPr lang="en-GB" baseline="30000" dirty="0" smtClean="0"/>
              <a:t>th</a:t>
            </a:r>
            <a:r>
              <a:rPr lang="en-GB" dirty="0" smtClean="0"/>
              <a:t> deadline, we have to resolve SB2 comments,  15-day </a:t>
            </a:r>
            <a:r>
              <a:rPr lang="en-GB" dirty="0" err="1" smtClean="0"/>
              <a:t>recirc</a:t>
            </a:r>
            <a:r>
              <a:rPr lang="en-GB" dirty="0" smtClean="0"/>
              <a:t> (SB3),  resolve those comments and start SB4.  There are 26 days available for this,  which includes the July 802.11 session.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207834"/>
              </p:ext>
            </p:extLst>
          </p:nvPr>
        </p:nvGraphicFramePr>
        <p:xfrm>
          <a:off x="300038" y="1190625"/>
          <a:ext cx="8620125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Binary Worksheet" r:id="rId3" imgW="6991311" imgH="4057785" progId="Excel.SheetBinaryMacroEnabled.12">
                  <p:embed/>
                </p:oleObj>
              </mc:Choice>
              <mc:Fallback>
                <p:oleObj name="Binary Worksheet" r:id="rId3" imgW="6991311" imgH="4057785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500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</a:t>
            </a:r>
            <a:r>
              <a:rPr lang="en-GB" altLang="en-US" sz="2000" dirty="0" smtClean="0"/>
              <a:t>D6.0 </a:t>
            </a:r>
            <a:r>
              <a:rPr lang="en-GB" altLang="en-US" sz="2000" dirty="0" smtClean="0"/>
              <a:t>(members’ area)</a:t>
            </a:r>
          </a:p>
          <a:p>
            <a:r>
              <a:rPr lang="en-GB" altLang="en-US" sz="2000" dirty="0" smtClean="0"/>
              <a:t>WG &amp; Sponsor </a:t>
            </a:r>
            <a:r>
              <a:rPr lang="en-GB" altLang="en-US" sz="2000" dirty="0" smtClean="0"/>
              <a:t>Ballot composite comments</a:t>
            </a:r>
          </a:p>
          <a:p>
            <a:pPr lvl="1"/>
            <a:r>
              <a:rPr lang="en-GB" altLang="en-US" sz="1800" dirty="0" smtClean="0"/>
              <a:t>11-15/0532 – currently </a:t>
            </a:r>
            <a:r>
              <a:rPr lang="en-GB" altLang="en-US" sz="1800" dirty="0" smtClean="0"/>
              <a:t>R47</a:t>
            </a:r>
            <a:endParaRPr lang="en-GB" altLang="en-US" sz="1800" dirty="0" smtClean="0"/>
          </a:p>
          <a:p>
            <a:pPr lvl="2"/>
            <a:r>
              <a:rPr lang="en-GB" altLang="en-US" sz="1600" dirty="0" smtClean="0"/>
              <a:t>SB0 </a:t>
            </a:r>
            <a:r>
              <a:rPr lang="en-GB" altLang="en-US" sz="1600" dirty="0" smtClean="0"/>
              <a:t>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</a:t>
            </a:r>
            <a:r>
              <a:rPr lang="en-GB" altLang="en-US" sz="1600" dirty="0" smtClean="0"/>
              <a:t>7001</a:t>
            </a:r>
          </a:p>
          <a:p>
            <a:pPr lvl="2"/>
            <a:r>
              <a:rPr lang="en-GB" altLang="en-US" sz="1600" dirty="0" smtClean="0"/>
              <a:t>SB2 is shown as “LB1002”, comments start at CID 8001</a:t>
            </a:r>
            <a:endParaRPr lang="en-GB" altLang="en-US" sz="1600" dirty="0" smtClean="0"/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pPr lvl="1"/>
            <a:r>
              <a:rPr lang="en-GB" altLang="en-US" sz="14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45673" y="637162"/>
            <a:ext cx="7643812" cy="914400"/>
          </a:xfrm>
        </p:spPr>
        <p:txBody>
          <a:bodyPr/>
          <a:lstStyle/>
          <a:p>
            <a:r>
              <a:rPr lang="en-GB" altLang="en-US" dirty="0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59" y="1587230"/>
            <a:ext cx="6588057" cy="4339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</a:t>
            </a:r>
            <a:r>
              <a:rPr lang="en-GB" dirty="0" smtClean="0"/>
              <a:t>2016-07-08)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488" y="1731523"/>
            <a:ext cx="4953000" cy="429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752600" cy="2133600"/>
          </a:xfrm>
        </p:spPr>
        <p:txBody>
          <a:bodyPr/>
          <a:lstStyle/>
          <a:p>
            <a:r>
              <a:rPr lang="en-GB" dirty="0" smtClean="0"/>
              <a:t>GEN &amp; MAC 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762000"/>
            <a:ext cx="5915288" cy="560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066800"/>
          </a:xfrm>
        </p:spPr>
        <p:txBody>
          <a:bodyPr/>
          <a:lstStyle/>
          <a:p>
            <a:r>
              <a:rPr lang="en-GB" dirty="0" smtClean="0"/>
              <a:t>Status of </a:t>
            </a:r>
            <a:r>
              <a:rPr lang="en-GB" dirty="0" smtClean="0"/>
              <a:t>speculative 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043" y="2133600"/>
            <a:ext cx="540007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prediction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02" y="1524000"/>
            <a:ext cx="8467498" cy="4114800"/>
          </a:xfrm>
        </p:spPr>
        <p:txBody>
          <a:bodyPr/>
          <a:lstStyle/>
          <a:p>
            <a:r>
              <a:rPr lang="en-GB" dirty="0" smtClean="0"/>
              <a:t>We took 249 days to resolve 1899 comments from SB0.</a:t>
            </a:r>
          </a:p>
          <a:p>
            <a:r>
              <a:rPr lang="en-GB" dirty="0" smtClean="0"/>
              <a:t>We have </a:t>
            </a:r>
            <a:r>
              <a:rPr lang="en-GB" dirty="0" smtClean="0"/>
              <a:t>334</a:t>
            </a:r>
            <a:r>
              <a:rPr lang="en-GB" dirty="0" smtClean="0"/>
              <a:t> </a:t>
            </a:r>
            <a:r>
              <a:rPr lang="en-GB" dirty="0" smtClean="0"/>
              <a:t>comments unresolved from </a:t>
            </a:r>
            <a:r>
              <a:rPr lang="en-GB" dirty="0" smtClean="0"/>
              <a:t>SB2.</a:t>
            </a:r>
            <a:endParaRPr lang="en-GB" dirty="0"/>
          </a:p>
          <a:p>
            <a:r>
              <a:rPr lang="en-GB" dirty="0" smtClean="0"/>
              <a:t>Assuming linear progress, this implies </a:t>
            </a:r>
            <a:r>
              <a:rPr lang="en-GB" dirty="0" smtClean="0"/>
              <a:t>43</a:t>
            </a:r>
            <a:r>
              <a:rPr lang="en-GB" dirty="0" smtClean="0"/>
              <a:t> </a:t>
            </a:r>
            <a:r>
              <a:rPr lang="en-GB" dirty="0" smtClean="0"/>
              <a:t>days left (from date of writing) to resolve these comments at the same </a:t>
            </a:r>
            <a:r>
              <a:rPr lang="en-GB" dirty="0" smtClean="0"/>
              <a:t>rate  </a:t>
            </a:r>
            <a:endParaRPr lang="en-GB" dirty="0" smtClean="0"/>
          </a:p>
          <a:p>
            <a:pPr lvl="1"/>
            <a:r>
              <a:rPr lang="en-GB" dirty="0" smtClean="0"/>
              <a:t>This is Aug 13</a:t>
            </a:r>
            <a:r>
              <a:rPr lang="en-GB" baseline="30000" dirty="0" smtClean="0"/>
              <a:t>th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77854</TotalTime>
  <Words>531</Words>
  <Application>Microsoft Office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Custom Design</vt:lpstr>
      <vt:lpstr>Document</vt:lpstr>
      <vt:lpstr>Microsoft Excel Binary Worksheet</vt:lpstr>
      <vt:lpstr>802.11REVmc Editor’s Report – July 2016</vt:lpstr>
      <vt:lpstr>Acknowledgement</vt:lpstr>
      <vt:lpstr>Status of Draft</vt:lpstr>
      <vt:lpstr>Reference Documents</vt:lpstr>
      <vt:lpstr>Comments by commenter</vt:lpstr>
      <vt:lpstr>Status (2016-07-08)</vt:lpstr>
      <vt:lpstr>GEN &amp; MAC detail</vt:lpstr>
      <vt:lpstr>Status of speculative editing</vt:lpstr>
      <vt:lpstr>A prediction</vt:lpstr>
      <vt:lpstr>End timing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Adrian Stephens 10</cp:lastModifiedBy>
  <cp:revision>1435</cp:revision>
  <cp:lastPrinted>1998-02-10T13:28:06Z</cp:lastPrinted>
  <dcterms:created xsi:type="dcterms:W3CDTF">1998-02-10T13:07:52Z</dcterms:created>
  <dcterms:modified xsi:type="dcterms:W3CDTF">2016-07-08T13:24:39Z</dcterms:modified>
</cp:coreProperties>
</file>