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7" r:id="rId10"/>
    <p:sldId id="283" r:id="rId11"/>
    <p:sldId id="281" r:id="rId12"/>
    <p:sldId id="286" r:id="rId13"/>
    <p:sldId id="285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86" d="100"/>
          <a:sy n="86" d="100"/>
        </p:scale>
        <p:origin x="8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802.11-13/0095r30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1.xlsb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May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2016-05-17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066800"/>
          </a:xfrm>
        </p:spPr>
        <p:txBody>
          <a:bodyPr/>
          <a:lstStyle/>
          <a:p>
            <a:r>
              <a:rPr lang="en-GB" dirty="0" smtClean="0"/>
              <a:t>Status of 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600200"/>
            <a:ext cx="672730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Approval progress (T &amp; G comments only)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7772400" cy="517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058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prediction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02" y="1524000"/>
            <a:ext cx="8467498" cy="4114800"/>
          </a:xfrm>
        </p:spPr>
        <p:txBody>
          <a:bodyPr/>
          <a:lstStyle/>
          <a:p>
            <a:r>
              <a:rPr lang="en-GB" dirty="0" smtClean="0"/>
              <a:t>We took 249 days to resolve 1899 comments from SB0.</a:t>
            </a:r>
          </a:p>
          <a:p>
            <a:r>
              <a:rPr lang="en-GB" dirty="0" smtClean="0"/>
              <a:t>We have 200 comments unresolved from SB1.</a:t>
            </a:r>
            <a:endParaRPr lang="en-GB" dirty="0"/>
          </a:p>
          <a:p>
            <a:r>
              <a:rPr lang="en-GB" dirty="0" smtClean="0"/>
              <a:t>Assuming linear progress, this implies 26 days left (from date of writing) to resolve these comments at the same rate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 previously said: “it is reasonable to expect completion of these comments mid-April”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679121"/>
              </p:ext>
            </p:extLst>
          </p:nvPr>
        </p:nvGraphicFramePr>
        <p:xfrm>
          <a:off x="300038" y="1190625"/>
          <a:ext cx="8620125" cy="494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Binary Worksheet" r:id="rId3" imgW="6991311" imgH="4010040" progId="Excel.SheetBinaryMacroEnabled.12">
                  <p:embed/>
                </p:oleObj>
              </mc:Choice>
              <mc:Fallback>
                <p:oleObj name="Binary Worksheet" r:id="rId3" imgW="6991311" imgH="4010040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494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D5.4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 – currently R40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7001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pPr lvl="1"/>
            <a:r>
              <a:rPr lang="en-GB" altLang="en-US" sz="14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</a:t>
            </a:r>
            <a:r>
              <a:rPr lang="en-GB" dirty="0" smtClean="0"/>
              <a:t>2016-05-17)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981200"/>
            <a:ext cx="5850464" cy="367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819400" cy="1066800"/>
          </a:xfrm>
        </p:spPr>
        <p:txBody>
          <a:bodyPr/>
          <a:lstStyle/>
          <a:p>
            <a:r>
              <a:rPr lang="en-GB" dirty="0" smtClean="0"/>
              <a:t>GEN &amp; MAC 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386" y="609600"/>
            <a:ext cx="4203308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819400" cy="1066800"/>
          </a:xfrm>
        </p:spPr>
        <p:txBody>
          <a:bodyPr/>
          <a:lstStyle/>
          <a:p>
            <a:r>
              <a:rPr lang="en-GB" dirty="0" smtClean="0"/>
              <a:t>Editor 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907" y="1219200"/>
            <a:ext cx="5217132" cy="492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7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352800" cy="1143000"/>
          </a:xfrm>
        </p:spPr>
        <p:txBody>
          <a:bodyPr/>
          <a:lstStyle/>
          <a:p>
            <a:r>
              <a:rPr lang="en-GB" dirty="0" smtClean="0"/>
              <a:t>Assignees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914400"/>
            <a:ext cx="4277794" cy="535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77829</TotalTime>
  <Words>722</Words>
  <Application>Microsoft Office PowerPoint</Application>
  <PresentationFormat>On-screen Show (4:3)</PresentationFormat>
  <Paragraphs>437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May 2016</vt:lpstr>
      <vt:lpstr>Acknowledgement</vt:lpstr>
      <vt:lpstr>Status of Draft</vt:lpstr>
      <vt:lpstr>Reference Documents</vt:lpstr>
      <vt:lpstr>Comments by commenter</vt:lpstr>
      <vt:lpstr>Status (2016-05-17)</vt:lpstr>
      <vt:lpstr>GEN &amp; MAC detail</vt:lpstr>
      <vt:lpstr>Editor detail</vt:lpstr>
      <vt:lpstr>Assignees</vt:lpstr>
      <vt:lpstr>Status of editing</vt:lpstr>
      <vt:lpstr>Approval progress (T &amp; G comments only)</vt:lpstr>
      <vt:lpstr>A prediction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1430</cp:revision>
  <cp:lastPrinted>1998-02-10T13:28:06Z</cp:lastPrinted>
  <dcterms:created xsi:type="dcterms:W3CDTF">1998-02-10T13:07:52Z</dcterms:created>
  <dcterms:modified xsi:type="dcterms:W3CDTF">2016-05-17T23:32:50Z</dcterms:modified>
</cp:coreProperties>
</file>