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4"/>
  </p:notesMasterIdLst>
  <p:handoutMasterIdLst>
    <p:handoutMasterId r:id="rId15"/>
  </p:handoutMasterIdLst>
  <p:sldIdLst>
    <p:sldId id="269" r:id="rId3"/>
    <p:sldId id="271" r:id="rId4"/>
    <p:sldId id="270" r:id="rId5"/>
    <p:sldId id="275" r:id="rId6"/>
    <p:sldId id="279" r:id="rId7"/>
    <p:sldId id="280" r:id="rId8"/>
    <p:sldId id="284" r:id="rId9"/>
    <p:sldId id="283" r:id="rId10"/>
    <p:sldId id="282" r:id="rId11"/>
    <p:sldId id="281" r:id="rId12"/>
    <p:sldId id="285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69" autoAdjust="0"/>
  </p:normalViewPr>
  <p:slideViewPr>
    <p:cSldViewPr>
      <p:cViewPr varScale="1">
        <p:scale>
          <a:sx n="88" d="100"/>
          <a:sy n="88" d="100"/>
        </p:scale>
        <p:origin x="3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F3AA816-DCFA-4B5E-911C-AE469032600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1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6663" y="333375"/>
            <a:ext cx="3398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802.11-13/0095r28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Feb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1.xlsb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Feb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Feb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2016-02-22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981200" cy="1066800"/>
          </a:xfrm>
        </p:spPr>
        <p:txBody>
          <a:bodyPr/>
          <a:lstStyle/>
          <a:p>
            <a:r>
              <a:rPr lang="en-GB" dirty="0" smtClean="0"/>
              <a:t>Status of </a:t>
            </a:r>
            <a:r>
              <a:rPr lang="en-GB" dirty="0" smtClean="0"/>
              <a:t>editing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005" y="654324"/>
            <a:ext cx="2940190" cy="588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prediction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102" y="1524000"/>
            <a:ext cx="8467498" cy="4114800"/>
          </a:xfrm>
        </p:spPr>
        <p:txBody>
          <a:bodyPr/>
          <a:lstStyle/>
          <a:p>
            <a:r>
              <a:rPr lang="en-GB" dirty="0" smtClean="0"/>
              <a:t>We took 249 days to resolve 1899 comments from SB0.</a:t>
            </a:r>
          </a:p>
          <a:p>
            <a:r>
              <a:rPr lang="en-GB" dirty="0" smtClean="0"/>
              <a:t>We received 899 comments on SB1.</a:t>
            </a:r>
          </a:p>
          <a:p>
            <a:endParaRPr lang="en-GB" dirty="0"/>
          </a:p>
          <a:p>
            <a:r>
              <a:rPr lang="en-GB" dirty="0" smtClean="0"/>
              <a:t>This implies 117 days to resolve these comments at the same rate.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463" y="3429000"/>
            <a:ext cx="59055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52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following people have kindly aided the technical editor in one way or another during the development of </a:t>
            </a:r>
            <a:r>
              <a:rPr lang="en-GB" altLang="en-US" dirty="0" err="1" smtClean="0"/>
              <a:t>REVmc</a:t>
            </a:r>
            <a:r>
              <a:rPr lang="en-GB" altLang="en-US" dirty="0" smtClean="0"/>
              <a:t>:</a:t>
            </a:r>
          </a:p>
          <a:p>
            <a:pPr lvl="1"/>
            <a:r>
              <a:rPr lang="en-GB" altLang="en-US" dirty="0" smtClean="0"/>
              <a:t>Dorothy Stanley, Jon Rosdahl,  Mark Hamilton,  Mark Rison, Peter Ecclesine, Mike </a:t>
            </a:r>
            <a:r>
              <a:rPr lang="en-GB" altLang="en-US" dirty="0" err="1" smtClean="0"/>
              <a:t>Montemurro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Liwen</a:t>
            </a:r>
            <a:r>
              <a:rPr lang="en-GB" altLang="en-US" dirty="0" smtClean="0"/>
              <a:t> Chu, Eldad Perahia, Brian Hart, Sai Shankar, James {</a:t>
            </a:r>
            <a:r>
              <a:rPr lang="en-GB" altLang="en-US" dirty="0" err="1" smtClean="0"/>
              <a:t>Yee|Wang|P.K</a:t>
            </a:r>
            <a:r>
              <a:rPr lang="en-GB" altLang="en-US" dirty="0" smtClean="0"/>
              <a:t>. Gilb}, Assaf Kasher, Carlos Cordeiro, Edward Au, </a:t>
            </a:r>
            <a:r>
              <a:rPr lang="en-GB" altLang="en-US" dirty="0" err="1" smtClean="0"/>
              <a:t>Kaberi</a:t>
            </a:r>
            <a:r>
              <a:rPr lang="en-GB" altLang="en-US" dirty="0" smtClean="0"/>
              <a:t> Banerjee, Rich Kennedy, </a:t>
            </a:r>
            <a:r>
              <a:rPr lang="en-GB" altLang="en-US" dirty="0" err="1" smtClean="0"/>
              <a:t>Yongho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Seok</a:t>
            </a:r>
            <a:r>
              <a:rPr lang="en-GB" altLang="en-US" dirty="0" smtClean="0"/>
              <a:t>, Carlos </a:t>
            </a:r>
            <a:r>
              <a:rPr lang="en-GB" altLang="en-US" dirty="0" err="1" smtClean="0"/>
              <a:t>Aldana</a:t>
            </a:r>
            <a:r>
              <a:rPr lang="en-GB" altLang="en-US" dirty="0" smtClean="0"/>
              <a:t>, Gabor Bajko, Scott Marin, Graham Smith</a:t>
            </a:r>
            <a:r>
              <a:rPr lang="en-GB" altLang="en-US" dirty="0"/>
              <a:t>, </a:t>
            </a:r>
            <a:r>
              <a:rPr lang="en-GB" altLang="en-US" dirty="0" smtClean="0"/>
              <a:t>Sigurd Schelstraete, Emily Qi</a:t>
            </a:r>
          </a:p>
          <a:p>
            <a:r>
              <a:rPr lang="en-GB" altLang="en-US" dirty="0" smtClean="0"/>
              <a:t>And a big thank you to Edward Au and Emily Qi, who are sub-editors and did most of the editing on D4.4.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Feb 2016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Feb 2016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013947"/>
              </p:ext>
            </p:extLst>
          </p:nvPr>
        </p:nvGraphicFramePr>
        <p:xfrm>
          <a:off x="571500" y="1600200"/>
          <a:ext cx="8620125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Binary Worksheet" r:id="rId3" imgW="6991311" imgH="2628990" progId="Excel.SheetBinaryMacroEnabled.12">
                  <p:embed/>
                </p:oleObj>
              </mc:Choice>
              <mc:Fallback>
                <p:oleObj name="Binary Worksheet" r:id="rId3" imgW="6991311" imgH="2628990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600200"/>
                        <a:ext cx="8620125" cy="324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320800"/>
            <a:ext cx="7772400" cy="5154613"/>
          </a:xfrm>
        </p:spPr>
        <p:txBody>
          <a:bodyPr/>
          <a:lstStyle/>
          <a:p>
            <a:r>
              <a:rPr lang="en-GB" altLang="en-US" sz="2000" dirty="0" smtClean="0"/>
              <a:t>Draft:  P802.11REVmc D5.0 (members’ area)</a:t>
            </a:r>
          </a:p>
          <a:p>
            <a:r>
              <a:rPr lang="en-GB" altLang="en-US" sz="2000" dirty="0" smtClean="0"/>
              <a:t>WG Ballot composite comments</a:t>
            </a:r>
          </a:p>
          <a:p>
            <a:pPr lvl="1"/>
            <a:r>
              <a:rPr lang="en-GB" altLang="en-US" sz="1800" dirty="0" smtClean="0"/>
              <a:t>11-15/0532 – currently R30</a:t>
            </a:r>
          </a:p>
          <a:p>
            <a:pPr lvl="2"/>
            <a:r>
              <a:rPr lang="en-GB" altLang="en-US" sz="1600" dirty="0" smtClean="0"/>
              <a:t>LB193 comments start at CID 1000</a:t>
            </a:r>
          </a:p>
          <a:p>
            <a:pPr lvl="2"/>
            <a:r>
              <a:rPr lang="en-GB" altLang="en-US" sz="1600" dirty="0" smtClean="0"/>
              <a:t>LB199 comments start at CID 2000</a:t>
            </a:r>
          </a:p>
          <a:p>
            <a:pPr lvl="2"/>
            <a:r>
              <a:rPr lang="en-GB" altLang="en-US" sz="1600" dirty="0" smtClean="0"/>
              <a:t>LB202 comments start at CID 3000</a:t>
            </a:r>
          </a:p>
          <a:p>
            <a:pPr lvl="2"/>
            <a:r>
              <a:rPr lang="en-GB" altLang="en-US" sz="1600" dirty="0" smtClean="0"/>
              <a:t>LB206 comments start at CID 4000</a:t>
            </a:r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Includes pre-ballot comments</a:t>
            </a:r>
          </a:p>
          <a:p>
            <a:r>
              <a:rPr lang="en-GB" altLang="en-US" sz="2000" dirty="0" smtClean="0"/>
              <a:t>MAC comment resolutions</a:t>
            </a:r>
          </a:p>
          <a:p>
            <a:pPr lvl="1"/>
            <a:r>
              <a:rPr lang="en-GB" altLang="en-US" sz="1800" dirty="0" smtClean="0"/>
              <a:t>11-15/0565</a:t>
            </a:r>
          </a:p>
          <a:p>
            <a:r>
              <a:rPr lang="en-GB" altLang="en-US" sz="2000" dirty="0" smtClean="0"/>
              <a:t>GEN comment resolutions</a:t>
            </a:r>
          </a:p>
          <a:p>
            <a:pPr lvl="1"/>
            <a:r>
              <a:rPr lang="en-GB" altLang="en-US" sz="1800" dirty="0" smtClean="0"/>
              <a:t>11-15/0665</a:t>
            </a:r>
          </a:p>
          <a:p>
            <a:r>
              <a:rPr lang="en-GB" altLang="en-US" sz="1800" dirty="0" smtClean="0"/>
              <a:t>MAC/GEN sheets usually used for motioning tech resolutions.  </a:t>
            </a:r>
          </a:p>
          <a:p>
            <a:r>
              <a:rPr lang="en-GB" altLang="en-US" sz="1800" dirty="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Feb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9588" y="990600"/>
            <a:ext cx="2919412" cy="914400"/>
          </a:xfrm>
        </p:spPr>
        <p:txBody>
          <a:bodyPr/>
          <a:lstStyle/>
          <a:p>
            <a:r>
              <a:rPr lang="en-GB" altLang="en-US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Feb 2016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29000" y="611188"/>
          <a:ext cx="4800599" cy="5848343"/>
        </p:xfrm>
        <a:graphic>
          <a:graphicData uri="http://schemas.openxmlformats.org/drawingml/2006/table">
            <a:tbl>
              <a:tblPr/>
              <a:tblGrid>
                <a:gridCol w="1513350"/>
                <a:gridCol w="442583"/>
                <a:gridCol w="228430"/>
                <a:gridCol w="299813"/>
                <a:gridCol w="546092"/>
                <a:gridCol w="299813"/>
                <a:gridCol w="228430"/>
                <a:gridCol w="299813"/>
                <a:gridCol w="528245"/>
                <a:gridCol w="414030"/>
              </a:tblGrid>
              <a:tr h="324853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Hunter, David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Stephens, Adrian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Schelstraete, Sigurd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Hamilton,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Hiertz, Guido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Stanley, Dorothy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Thomas, Angela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Eastlake 3rd, Donald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Aldana,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TorabJahromi, Payam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Trainin, Solomon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Yang, Yunsong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Matthew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Cordeiro,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Seok, Yongho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Gwynne, Gloria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Ecclesine, Peter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Bajko, Gabor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Adachi, Tomoko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Malinen, Jouni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Qi, Emily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Wentink, Menzo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Yee, James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McCann, Stephen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Smith, Graham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Sakoda, Kazuyuki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Kasher, Assaf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Hach, Rainer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Eitan, Alecsander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Grow, Robert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(</a:t>
            </a:r>
            <a:r>
              <a:rPr lang="en-GB" dirty="0" smtClean="0"/>
              <a:t>2016-02-22)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750" y="1806632"/>
            <a:ext cx="6597650" cy="433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2819400" cy="1066800"/>
          </a:xfrm>
        </p:spPr>
        <p:txBody>
          <a:bodyPr/>
          <a:lstStyle/>
          <a:p>
            <a:r>
              <a:rPr lang="en-GB" dirty="0" smtClean="0"/>
              <a:t>GEN &amp; MAC detail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0614" y="659274"/>
            <a:ext cx="3953311" cy="581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2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3352800" cy="1143000"/>
          </a:xfrm>
        </p:spPr>
        <p:txBody>
          <a:bodyPr/>
          <a:lstStyle/>
          <a:p>
            <a:r>
              <a:rPr lang="en-GB" dirty="0" smtClean="0"/>
              <a:t>Assignees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851" y="838200"/>
            <a:ext cx="4823626" cy="510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07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2362200" cy="1066800"/>
          </a:xfrm>
        </p:spPr>
        <p:txBody>
          <a:bodyPr/>
          <a:lstStyle/>
          <a:p>
            <a:r>
              <a:rPr lang="en-GB" dirty="0" smtClean="0"/>
              <a:t>Editorial Resolutions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685800"/>
            <a:ext cx="5927982" cy="561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10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77576</TotalTime>
  <Words>673</Words>
  <Application>Microsoft Office PowerPoint</Application>
  <PresentationFormat>On-screen Show (4:3)</PresentationFormat>
  <Paragraphs>429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Default Design</vt:lpstr>
      <vt:lpstr>Custom Design</vt:lpstr>
      <vt:lpstr>Document</vt:lpstr>
      <vt:lpstr>Binary Worksheet</vt:lpstr>
      <vt:lpstr>802.11REVmc Editor’s Report – Feb 2016</vt:lpstr>
      <vt:lpstr>Acknowledgement</vt:lpstr>
      <vt:lpstr>Status of Draft</vt:lpstr>
      <vt:lpstr>Reference Documents</vt:lpstr>
      <vt:lpstr>Comments by commenter</vt:lpstr>
      <vt:lpstr>Status (2016-02-22)</vt:lpstr>
      <vt:lpstr>GEN &amp; MAC detail</vt:lpstr>
      <vt:lpstr>Assignees</vt:lpstr>
      <vt:lpstr>Editorial Resolutions</vt:lpstr>
      <vt:lpstr>Status of editing</vt:lpstr>
      <vt:lpstr>A prediction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Stephens, Adrian P</cp:lastModifiedBy>
  <cp:revision>1416</cp:revision>
  <cp:lastPrinted>1998-02-10T13:28:06Z</cp:lastPrinted>
  <dcterms:created xsi:type="dcterms:W3CDTF">1998-02-10T13:07:52Z</dcterms:created>
  <dcterms:modified xsi:type="dcterms:W3CDTF">2016-02-22T11:43:03Z</dcterms:modified>
</cp:coreProperties>
</file>