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1" r:id="rId4"/>
    <p:sldId id="270" r:id="rId5"/>
    <p:sldId id="275" r:id="rId6"/>
    <p:sldId id="279" r:id="rId7"/>
    <p:sldId id="285" r:id="rId8"/>
    <p:sldId id="282" r:id="rId9"/>
    <p:sldId id="290" r:id="rId10"/>
    <p:sldId id="284" r:id="rId11"/>
    <p:sldId id="286" r:id="rId12"/>
    <p:sldId id="289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369" autoAdjust="0"/>
  </p:normalViewPr>
  <p:slideViewPr>
    <p:cSldViewPr>
      <p:cViewPr varScale="1">
        <p:scale>
          <a:sx n="73" d="100"/>
          <a:sy n="73" d="100"/>
        </p:scale>
        <p:origin x="8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802.11-13/0095r24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Sept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2015-09-14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3124200" cy="1371600"/>
          </a:xfrm>
        </p:spPr>
        <p:txBody>
          <a:bodyPr/>
          <a:lstStyle/>
          <a:p>
            <a:r>
              <a:rPr lang="en-GB" altLang="en-US" dirty="0" smtClean="0"/>
              <a:t>Summary of Assignees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A981343-5E2D-4EC2-9C40-C0CCFE9EAD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288" y="609600"/>
            <a:ext cx="4823626" cy="586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Discuss/Review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CB123A3-9D51-476E-BB41-0CBF2902210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000" i="1" dirty="0" smtClean="0"/>
              <a:t>Discuss = “input from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needed before a resolution can be written”</a:t>
            </a:r>
          </a:p>
          <a:p>
            <a:pPr marL="0" indent="0">
              <a:buFontTx/>
              <a:buNone/>
              <a:defRPr/>
            </a:pPr>
            <a:r>
              <a:rPr lang="en-GB" sz="2000" i="1" dirty="0" smtClean="0"/>
              <a:t>Review = “resolution written,  but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needs to pay special attention to it”</a:t>
            </a:r>
          </a:p>
          <a:p>
            <a:pPr marL="0" indent="0">
              <a:buFontTx/>
              <a:buNone/>
              <a:defRPr/>
            </a:pPr>
            <a:r>
              <a:rPr lang="en-GB" sz="2000" i="1" dirty="0" smtClean="0"/>
              <a:t>Edit Status Review = “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has approved a resolution, but editor needs to bring comment back to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for further work”</a:t>
            </a:r>
            <a:endParaRPr lang="en-GB" sz="2000" i="1" dirty="0"/>
          </a:p>
          <a:p>
            <a:pPr>
              <a:defRPr/>
            </a:pPr>
            <a:r>
              <a:rPr lang="en-GB" dirty="0" smtClean="0"/>
              <a:t>Edit Status Review:  CID 5959 – pending input from Matthew Fischer.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following people have kindly aided the technical editor in one way or another during the development of REVmc:</a:t>
            </a:r>
          </a:p>
          <a:p>
            <a:pPr lvl="1"/>
            <a:r>
              <a:rPr lang="en-GB" altLang="en-US" smtClean="0"/>
              <a:t>Dorothy Stanley, Jon Rosdahl,  Mark Hamilton,  Mark Rison, Peter Ecclesine, Mike Montemurro, Liwen Chu, Eldad Perahia, Brian Hart, Sai Shankar, James {Yee|Wang|P.K. Gilb}, Assaf Kasher, Carlos Cordeiro, Edward Au, Kaberi Banerjee, Rich Kennedy, Yongho Seok, Carlos Aldana, Gabor Bajko</a:t>
            </a:r>
          </a:p>
          <a:p>
            <a:endParaRPr lang="en-GB" altLang="en-US" smtClean="0"/>
          </a:p>
          <a:p>
            <a:r>
              <a:rPr lang="en-GB" altLang="en-US" smtClean="0"/>
              <a:t>And thank you to Edward Au and Emily Qi, who are sub-editors.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479590"/>
              </p:ext>
            </p:extLst>
          </p:nvPr>
        </p:nvGraphicFramePr>
        <p:xfrm>
          <a:off x="571500" y="1600200"/>
          <a:ext cx="7972425" cy="225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Binary Worksheet" r:id="rId3" imgW="6991311" imgH="2485957" progId="Excel.SheetBinaryMacroEnabled.12">
                  <p:embed/>
                </p:oleObj>
              </mc:Choice>
              <mc:Fallback>
                <p:oleObj name="Binary Worksheet" r:id="rId3" imgW="6991311" imgH="2485957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600200"/>
                        <a:ext cx="7972425" cy="225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D4.2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r>
              <a:rPr lang="en-GB" altLang="en-US" sz="18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Partition by ad-hoc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E75C211-ADA0-432D-80F2-025BF8E52A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843" y="2108200"/>
            <a:ext cx="5458313" cy="264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smtClean="0"/>
              <a:t>Editorial Comment resolution</a:t>
            </a:r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3DCFA61-295E-44D2-A602-C907DF02A2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79" y="1295400"/>
            <a:ext cx="8035145" cy="4927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Resolutions by Resn Status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3BD79CE-E386-42C0-A14B-F9855AB1B90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52" y="1638300"/>
            <a:ext cx="7730495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Status of the editing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61EB160-F838-49C6-A021-C82A13F2390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76" y="1676400"/>
            <a:ext cx="7870126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77469</TotalTime>
  <Words>675</Words>
  <Application>Microsoft Office PowerPoint</Application>
  <PresentationFormat>On-screen Show (4:3)</PresentationFormat>
  <Paragraphs>426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Sept 2015</vt:lpstr>
      <vt:lpstr>Acknowledgement</vt:lpstr>
      <vt:lpstr>Status of Draft</vt:lpstr>
      <vt:lpstr>Reference Documents</vt:lpstr>
      <vt:lpstr>Comments by commenter</vt:lpstr>
      <vt:lpstr>Partition by ad-hoc</vt:lpstr>
      <vt:lpstr>Editorial Comment resolution</vt:lpstr>
      <vt:lpstr>Editorial Resolutions by Resn Status</vt:lpstr>
      <vt:lpstr>Status of the editing</vt:lpstr>
      <vt:lpstr>Summary of Assignees</vt:lpstr>
      <vt:lpstr>Editorial Discuss/Review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1387</cp:revision>
  <cp:lastPrinted>1998-02-10T13:28:06Z</cp:lastPrinted>
  <dcterms:created xsi:type="dcterms:W3CDTF">1998-02-10T13:07:52Z</dcterms:created>
  <dcterms:modified xsi:type="dcterms:W3CDTF">2015-09-14T04:14:53Z</dcterms:modified>
</cp:coreProperties>
</file>