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14"/>
  </p:notesMasterIdLst>
  <p:handoutMasterIdLst>
    <p:handoutMasterId r:id="rId15"/>
  </p:handoutMasterIdLst>
  <p:sldIdLst>
    <p:sldId id="269" r:id="rId3"/>
    <p:sldId id="271" r:id="rId4"/>
    <p:sldId id="270" r:id="rId5"/>
    <p:sldId id="275" r:id="rId6"/>
    <p:sldId id="279" r:id="rId7"/>
    <p:sldId id="285" r:id="rId8"/>
    <p:sldId id="282" r:id="rId9"/>
    <p:sldId id="290" r:id="rId10"/>
    <p:sldId id="284" r:id="rId11"/>
    <p:sldId id="286" r:id="rId12"/>
    <p:sldId id="289" r:id="rId1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33CC"/>
    <a:srgbClr val="66FF99"/>
    <a:srgbClr val="FF9966"/>
    <a:srgbClr val="FF9933"/>
    <a:srgbClr val="FFFF00"/>
    <a:srgbClr val="66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7" autoAdjust="0"/>
    <p:restoredTop sz="86369" autoAdjust="0"/>
  </p:normalViewPr>
  <p:slideViewPr>
    <p:cSldViewPr>
      <p:cViewPr varScale="1">
        <p:scale>
          <a:sx n="73" d="100"/>
          <a:sy n="73" d="100"/>
        </p:scale>
        <p:origin x="86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92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E267CA-6367-4A5F-96EB-5BE9D20F1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186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1F3AA816-DCFA-4B5E-911C-AE4690326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49064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 smtClean="0"/>
              <a:t>Page </a:t>
            </a:r>
            <a:fld id="{F9EA894F-3AD9-4EBD-AF26-72F615E904F2}" type="slidenum">
              <a:rPr lang="en-US" altLang="en-US" sz="1200" b="0" smtClean="0"/>
              <a:pPr/>
              <a:t>1</a:t>
            </a:fld>
            <a:endParaRPr lang="en-US" alt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91060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75E7D-A544-483C-A63C-146F2EDDF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9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D37CCC-6338-4383-843F-5C7103C6F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3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9F86A0-0AAC-4B10-8D2D-DEDBC7030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99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961C3D-7E2D-4CEE-89EC-26C17E0D4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14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A0CC9F-57E1-4B58-924F-1C8CB01CC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19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779E4-86E2-46AE-BB29-9A0267F5D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29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F7CB7-A38B-4233-BF5A-A01690AAB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63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71344-B7BC-4CB2-8F17-5936E4C40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90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DB0A1-B39B-4F2C-B38A-68ECF63F8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32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3ACE9-0E80-4170-91AC-76657E782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122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7FD48-9774-4C1A-A910-CA457B5EA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0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2CC4D41-5DD7-4E30-AC49-D50706A721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015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85C8D-116C-4743-BEA3-33A64415B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8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5E08-57E3-44C9-A4E5-06B91071F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55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1D8B-F07E-4611-9401-0D2A41764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41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0328A-8C48-4BEC-92CA-408BB6675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668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BEE1B-09D6-434E-8CC6-89E4D6114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2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12406D-5271-44DB-B262-41E621BA1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8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110159-BA1C-461D-9FC8-B95B4D37F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2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2C147-3B06-4B8E-8F37-6F13F6AE0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29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4FA7F6-6463-4826-902D-C8DC9B1B4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6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A844978-7147-450C-8B7F-54D726CF1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4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A78D484-2D6A-4479-93DD-F75D12990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2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5A45549-4940-4C57-B71F-999055781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0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/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2B6A5D60-1B1D-4A8E-B1CA-EEFC2C85C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6663" y="333375"/>
            <a:ext cx="33988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802.11-13/0095r24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75" r:id="rId1"/>
    <p:sldLayoutId id="2147485398" r:id="rId2"/>
    <p:sldLayoutId id="2147485376" r:id="rId3"/>
    <p:sldLayoutId id="2147485377" r:id="rId4"/>
    <p:sldLayoutId id="2147485378" r:id="rId5"/>
    <p:sldLayoutId id="2147485379" r:id="rId6"/>
    <p:sldLayoutId id="2147485380" r:id="rId7"/>
    <p:sldLayoutId id="2147485381" r:id="rId8"/>
    <p:sldLayoutId id="2147485382" r:id="rId9"/>
    <p:sldLayoutId id="2147485383" r:id="rId10"/>
    <p:sldLayoutId id="2147485384" r:id="rId11"/>
    <p:sldLayoutId id="2147485385" r:id="rId12"/>
    <p:sldLayoutId id="214748538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July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E8968DA-ED88-4778-A81F-FFBF50AC0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7" r:id="rId1"/>
    <p:sldLayoutId id="2147485388" r:id="rId2"/>
    <p:sldLayoutId id="2147485389" r:id="rId3"/>
    <p:sldLayoutId id="2147485390" r:id="rId4"/>
    <p:sldLayoutId id="2147485391" r:id="rId5"/>
    <p:sldLayoutId id="2147485392" r:id="rId6"/>
    <p:sldLayoutId id="2147485393" r:id="rId7"/>
    <p:sldLayoutId id="2147485394" r:id="rId8"/>
    <p:sldLayoutId id="2147485395" r:id="rId9"/>
    <p:sldLayoutId id="2147485396" r:id="rId10"/>
    <p:sldLayoutId id="214748539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Binary_Worksheet1.xlsb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7F51EA9-F086-4576-B81F-E7A6B7E34F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dirty="0" smtClean="0"/>
              <a:t>802.11REVmc Editor’s Report </a:t>
            </a:r>
            <a:r>
              <a:rPr lang="en-US" altLang="en-US" dirty="0" smtClean="0"/>
              <a:t>– Sept 2015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2015-09-14</a:t>
            </a:r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Document" r:id="rId4" imgW="8268188" imgH="2779267" progId="Word.Document.8">
                  <p:embed/>
                </p:oleObj>
              </mc:Choice>
              <mc:Fallback>
                <p:oleObj name="Document" r:id="rId4" imgW="8268188" imgH="277926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3124200" cy="1371600"/>
          </a:xfrm>
        </p:spPr>
        <p:txBody>
          <a:bodyPr/>
          <a:lstStyle/>
          <a:p>
            <a:r>
              <a:rPr lang="en-GB" altLang="en-US" dirty="0" smtClean="0"/>
              <a:t>Summary of Assignees</a:t>
            </a:r>
          </a:p>
        </p:txBody>
      </p:sp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2015</a:t>
            </a: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4A981343-5E2D-4EC2-9C40-C0CCFE9EAD7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3288" y="609600"/>
            <a:ext cx="4823626" cy="58674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Editorial Discuss/Review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2015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0CB123A3-9D51-476E-BB41-0CBF2902210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GB" sz="2000" i="1" dirty="0" smtClean="0"/>
              <a:t>Discuss = “input from </a:t>
            </a:r>
            <a:r>
              <a:rPr lang="en-GB" sz="2000" i="1" dirty="0" err="1" smtClean="0"/>
              <a:t>TGmc</a:t>
            </a:r>
            <a:r>
              <a:rPr lang="en-GB" sz="2000" i="1" dirty="0" smtClean="0"/>
              <a:t> needed before a resolution can be written”</a:t>
            </a:r>
          </a:p>
          <a:p>
            <a:pPr marL="0" indent="0">
              <a:buFontTx/>
              <a:buNone/>
              <a:defRPr/>
            </a:pPr>
            <a:r>
              <a:rPr lang="en-GB" sz="2000" i="1" dirty="0" smtClean="0"/>
              <a:t>Review = “resolution written,  but </a:t>
            </a:r>
            <a:r>
              <a:rPr lang="en-GB" sz="2000" i="1" dirty="0" err="1" smtClean="0"/>
              <a:t>TGmc</a:t>
            </a:r>
            <a:r>
              <a:rPr lang="en-GB" sz="2000" i="1" dirty="0" smtClean="0"/>
              <a:t> needs to pay special attention to it”</a:t>
            </a:r>
          </a:p>
          <a:p>
            <a:pPr marL="0" indent="0">
              <a:buFontTx/>
              <a:buNone/>
              <a:defRPr/>
            </a:pPr>
            <a:r>
              <a:rPr lang="en-GB" sz="2000" i="1" dirty="0" smtClean="0"/>
              <a:t>Edit Status Review = “</a:t>
            </a:r>
            <a:r>
              <a:rPr lang="en-GB" sz="2000" i="1" dirty="0" err="1" smtClean="0"/>
              <a:t>TGmc</a:t>
            </a:r>
            <a:r>
              <a:rPr lang="en-GB" sz="2000" i="1" dirty="0" smtClean="0"/>
              <a:t> has approved a resolution, but editor needs to bring comment back to </a:t>
            </a:r>
            <a:r>
              <a:rPr lang="en-GB" sz="2000" i="1" dirty="0" err="1" smtClean="0"/>
              <a:t>TGmc</a:t>
            </a:r>
            <a:r>
              <a:rPr lang="en-GB" sz="2000" i="1" dirty="0" smtClean="0"/>
              <a:t> for further work”</a:t>
            </a:r>
            <a:endParaRPr lang="en-GB" sz="2000" i="1" dirty="0"/>
          </a:p>
          <a:p>
            <a:pPr>
              <a:defRPr/>
            </a:pPr>
            <a:r>
              <a:rPr lang="en-GB" dirty="0" smtClean="0"/>
              <a:t>Edit Status Review:  CID 5959 – pending input from Matthew Fischer.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Acknowledgement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The following people have kindly aided the technical editor in one way or another during the development of REVmc:</a:t>
            </a:r>
          </a:p>
          <a:p>
            <a:pPr lvl="1"/>
            <a:r>
              <a:rPr lang="en-GB" altLang="en-US" smtClean="0"/>
              <a:t>Dorothy Stanley, Jon Rosdahl,  Mark Hamilton,  Mark Rison, Peter Ecclesine, Mike Montemurro, Liwen Chu, Eldad Perahia, Brian Hart, Sai Shankar, James {Yee|Wang|P.K. Gilb}, Assaf Kasher, Carlos Cordeiro, Edward Au, Kaberi Banerjee, Rich Kennedy, Yongho Seok, Carlos Aldana, Gabor Bajko</a:t>
            </a:r>
          </a:p>
          <a:p>
            <a:endParaRPr lang="en-GB" altLang="en-US" smtClean="0"/>
          </a:p>
          <a:p>
            <a:r>
              <a:rPr lang="en-GB" altLang="en-US" smtClean="0"/>
              <a:t>And thank you to Edward Au and Emily Qi, who are sub-editors.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2015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A0D677B-2A48-4800-A121-0EBDD41480EC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96913" y="623888"/>
            <a:ext cx="7772400" cy="457200"/>
          </a:xfrm>
        </p:spPr>
        <p:txBody>
          <a:bodyPr/>
          <a:lstStyle/>
          <a:p>
            <a:r>
              <a:rPr lang="en-GB" altLang="en-US" smtClean="0"/>
              <a:t>Status of Draft</a:t>
            </a:r>
          </a:p>
        </p:txBody>
      </p:sp>
      <p:sp>
        <p:nvSpPr>
          <p:cNvPr id="921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2015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F06E88B-D908-4B16-B7F9-0BBF139B5E9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8479590"/>
              </p:ext>
            </p:extLst>
          </p:nvPr>
        </p:nvGraphicFramePr>
        <p:xfrm>
          <a:off x="571500" y="1600200"/>
          <a:ext cx="7972425" cy="225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Binary Worksheet" r:id="rId3" imgW="6991311" imgH="2485957" progId="Excel.SheetBinaryMacroEnabled.12">
                  <p:embed/>
                </p:oleObj>
              </mc:Choice>
              <mc:Fallback>
                <p:oleObj name="Binary Worksheet" r:id="rId3" imgW="6991311" imgH="2485957" progId="Excel.SheetBinaryMacroEnabled.1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1600200"/>
                        <a:ext cx="7972425" cy="2259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altLang="en-US" smtClean="0"/>
              <a:t>Reference Documents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1320800"/>
            <a:ext cx="7772400" cy="5154613"/>
          </a:xfrm>
        </p:spPr>
        <p:txBody>
          <a:bodyPr/>
          <a:lstStyle/>
          <a:p>
            <a:r>
              <a:rPr lang="en-GB" altLang="en-US" sz="2000" dirty="0" smtClean="0"/>
              <a:t>Draft:  P802.11REVmc D4.2 (members’ area)</a:t>
            </a:r>
          </a:p>
          <a:p>
            <a:r>
              <a:rPr lang="en-GB" altLang="en-US" sz="2000" dirty="0" smtClean="0"/>
              <a:t>WG Ballot composite comments</a:t>
            </a:r>
          </a:p>
          <a:p>
            <a:pPr lvl="1"/>
            <a:r>
              <a:rPr lang="en-GB" altLang="en-US" sz="1800" dirty="0" smtClean="0"/>
              <a:t>11-15/0532</a:t>
            </a:r>
          </a:p>
          <a:p>
            <a:pPr lvl="2"/>
            <a:r>
              <a:rPr lang="en-GB" altLang="en-US" sz="1600" dirty="0" smtClean="0"/>
              <a:t>LB193 comments start at CID 1000</a:t>
            </a:r>
          </a:p>
          <a:p>
            <a:pPr lvl="2"/>
            <a:r>
              <a:rPr lang="en-GB" altLang="en-US" sz="1600" dirty="0" smtClean="0"/>
              <a:t>LB199 comments start at CID 2000</a:t>
            </a:r>
          </a:p>
          <a:p>
            <a:pPr lvl="2"/>
            <a:r>
              <a:rPr lang="en-GB" altLang="en-US" sz="1600" dirty="0" smtClean="0"/>
              <a:t>LB202 comments start at CID 3000</a:t>
            </a:r>
          </a:p>
          <a:p>
            <a:pPr lvl="2"/>
            <a:r>
              <a:rPr lang="en-GB" altLang="en-US" sz="1600" dirty="0" smtClean="0"/>
              <a:t>LB206 comments start at CID 4000</a:t>
            </a:r>
          </a:p>
          <a:p>
            <a:pPr lvl="2"/>
            <a:r>
              <a:rPr lang="en-GB" altLang="en-US" sz="1600" dirty="0" smtClean="0"/>
              <a:t>SB0 is shown as “LB1000”, comments start at CID 5001</a:t>
            </a:r>
          </a:p>
          <a:p>
            <a:pPr lvl="2"/>
            <a:r>
              <a:rPr lang="en-GB" altLang="en-US" sz="1600" dirty="0" smtClean="0"/>
              <a:t>Includes pre-ballot comments</a:t>
            </a:r>
          </a:p>
          <a:p>
            <a:r>
              <a:rPr lang="en-GB" altLang="en-US" sz="2000" dirty="0" smtClean="0"/>
              <a:t>MAC comment resolutions</a:t>
            </a:r>
          </a:p>
          <a:p>
            <a:pPr lvl="1"/>
            <a:r>
              <a:rPr lang="en-GB" altLang="en-US" sz="1800" dirty="0" smtClean="0"/>
              <a:t>11-15/0565</a:t>
            </a:r>
          </a:p>
          <a:p>
            <a:r>
              <a:rPr lang="en-GB" altLang="en-US" sz="2000" dirty="0" smtClean="0"/>
              <a:t>GEN comment resolutions</a:t>
            </a:r>
          </a:p>
          <a:p>
            <a:pPr lvl="1"/>
            <a:r>
              <a:rPr lang="en-GB" altLang="en-US" sz="1800" dirty="0" smtClean="0"/>
              <a:t>11-15/0665</a:t>
            </a:r>
          </a:p>
          <a:p>
            <a:r>
              <a:rPr lang="en-GB" altLang="en-US" sz="1800" dirty="0" smtClean="0"/>
              <a:t>MAC/GEN sheets usually used for motioning tech resolutions.  </a:t>
            </a:r>
          </a:p>
          <a:p>
            <a:r>
              <a:rPr lang="en-GB" altLang="en-US" sz="1800" dirty="0" smtClean="0"/>
              <a:t>Composite SS may lag contents of these sheets during a session,  but is the eventual resting place of approved resolutions.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2015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0D262AC-291D-4EBC-8B65-B03B5463DC08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09588" y="990600"/>
            <a:ext cx="2919412" cy="914400"/>
          </a:xfrm>
        </p:spPr>
        <p:txBody>
          <a:bodyPr/>
          <a:lstStyle/>
          <a:p>
            <a:r>
              <a:rPr lang="en-GB" altLang="en-US" smtClean="0"/>
              <a:t>Comments by commenter</a:t>
            </a:r>
          </a:p>
        </p:txBody>
      </p:sp>
      <p:sp>
        <p:nvSpPr>
          <p:cNvPr id="1126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2015</a:t>
            </a: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74DACA0-5A0E-4BFF-BE9B-12A32CB48D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429000" y="611188"/>
          <a:ext cx="4800599" cy="5848343"/>
        </p:xfrm>
        <a:graphic>
          <a:graphicData uri="http://schemas.openxmlformats.org/drawingml/2006/table">
            <a:tbl>
              <a:tblPr/>
              <a:tblGrid>
                <a:gridCol w="1513350"/>
                <a:gridCol w="442583"/>
                <a:gridCol w="228430"/>
                <a:gridCol w="299813"/>
                <a:gridCol w="546092"/>
                <a:gridCol w="299813"/>
                <a:gridCol w="228430"/>
                <a:gridCol w="299813"/>
                <a:gridCol w="528245"/>
                <a:gridCol w="414030"/>
              </a:tblGrid>
              <a:tr h="324853"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>
                      <a:noFill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Total</a:t>
                      </a:r>
                    </a:p>
                  </a:txBody>
                  <a:tcPr marL="5414" marR="5414" marT="5414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5414" marR="5414" marT="5414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>
                      <a:noFill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 Total</a:t>
                      </a:r>
                    </a:p>
                  </a:txBody>
                  <a:tcPr marL="5414" marR="5414" marT="5414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5414" marR="5414" marT="5414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RISON, Mark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Hunter, David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Stephens, Adrian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Schelstraete, Sigurd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Hamilton, Mark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Fischer, Michael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Hiertz, Guido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Stanley, Dorothy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Thomas, Angela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Eastlake 3rd, Donald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Bahr, Michael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Aldana, Carlos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TorabJahromi, Payam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Trainin, Solomon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Yang, Yunsong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Fischer, Matthew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Cordeiro, Carlos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Seok, Yongho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Gwynne, Gloria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Ecclesine, Peter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Bajko, Gabor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Adachi, Tomoko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Malinen, Jouni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Qi, Emily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Wentink, Menzo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Yee, James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McCann, Stephen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Smith, Graham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Sakoda, Kazuyuki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Kasher, Assaf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Hach, Rainer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Eitan, Alecsander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Grow, Robert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Partition by ad-hoc</a:t>
            </a:r>
          </a:p>
        </p:txBody>
      </p:sp>
      <p:sp>
        <p:nvSpPr>
          <p:cNvPr id="1229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2015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E75C211-ADA0-432D-80F2-025BF8E52A4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2843" y="2108200"/>
            <a:ext cx="5458313" cy="264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GB" altLang="en-US" smtClean="0"/>
              <a:t>Editorial Comment resolution</a:t>
            </a:r>
          </a:p>
        </p:txBody>
      </p:sp>
      <p:sp>
        <p:nvSpPr>
          <p:cNvPr id="1331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2015</a:t>
            </a: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3DCFA61-295E-44D2-A602-C907DF02A2C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379" y="1295400"/>
            <a:ext cx="8035145" cy="49276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Editorial Resolutions by Resn Status</a:t>
            </a:r>
          </a:p>
        </p:txBody>
      </p:sp>
      <p:sp>
        <p:nvSpPr>
          <p:cNvPr id="1433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2015</a:t>
            </a: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3BD79CE-E386-42C0-A14B-F9855AB1B905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752" y="1638300"/>
            <a:ext cx="7730495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Status of the editing</a:t>
            </a: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2015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61EB160-F838-49C6-A021-C82A13F2390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976" y="1676400"/>
            <a:ext cx="7870126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77469</TotalTime>
  <Words>675</Words>
  <Application>Microsoft Office PowerPoint</Application>
  <PresentationFormat>On-screen Show (4:3)</PresentationFormat>
  <Paragraphs>426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Default Design</vt:lpstr>
      <vt:lpstr>Custom Design</vt:lpstr>
      <vt:lpstr>Document</vt:lpstr>
      <vt:lpstr>Binary Worksheet</vt:lpstr>
      <vt:lpstr>802.11REVmc Editor’s Report – Sept 2015</vt:lpstr>
      <vt:lpstr>Acknowledgement</vt:lpstr>
      <vt:lpstr>Status of Draft</vt:lpstr>
      <vt:lpstr>Reference Documents</vt:lpstr>
      <vt:lpstr>Comments by commenter</vt:lpstr>
      <vt:lpstr>Partition by ad-hoc</vt:lpstr>
      <vt:lpstr>Editorial Comment resolution</vt:lpstr>
      <vt:lpstr>Editorial Resolutions by Resn Status</vt:lpstr>
      <vt:lpstr>Status of the editing</vt:lpstr>
      <vt:lpstr>Summary of Assignees</vt:lpstr>
      <vt:lpstr>Editorial Discuss/Review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TGmc Editor's Report</dc:title>
  <dc:creator>Adrian Stephens</dc:creator>
  <dc:description>11-13/95r24</dc:description>
  <cp:lastModifiedBy>Stephens, Adrian P</cp:lastModifiedBy>
  <cp:revision>1387</cp:revision>
  <cp:lastPrinted>1998-02-10T13:28:06Z</cp:lastPrinted>
  <dcterms:created xsi:type="dcterms:W3CDTF">1998-02-10T13:07:52Z</dcterms:created>
  <dcterms:modified xsi:type="dcterms:W3CDTF">2015-09-14T04:14:53Z</dcterms:modified>
</cp:coreProperties>
</file>