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1" r:id="rId7"/>
    <p:sldId id="314" r:id="rId8"/>
    <p:sldId id="335" r:id="rId9"/>
    <p:sldId id="422" r:id="rId10"/>
    <p:sldId id="427" r:id="rId11"/>
    <p:sldId id="409" r:id="rId12"/>
    <p:sldId id="428" r:id="rId13"/>
    <p:sldId id="423" r:id="rId14"/>
    <p:sldId id="424" r:id="rId15"/>
    <p:sldId id="407" r:id="rId16"/>
    <p:sldId id="343" r:id="rId17"/>
    <p:sldId id="272" r:id="rId18"/>
    <p:sldId id="416" r:id="rId19"/>
    <p:sldId id="417" r:id="rId20"/>
    <p:sldId id="418" r:id="rId21"/>
    <p:sldId id="419" r:id="rId22"/>
    <p:sldId id="420" r:id="rId23"/>
    <p:sldId id="305" r:id="rId24"/>
    <p:sldId id="322" r:id="rId25"/>
    <p:sldId id="426" r:id="rId26"/>
    <p:sldId id="293" r:id="rId27"/>
    <p:sldId id="39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712" y="20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dirty="0" smtClean="0"/>
              <a: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Jan</a:t>
            </a:r>
            <a:r>
              <a:rPr lang="en-US" dirty="0" smtClean="0"/>
              <a:t> </a:t>
            </a:r>
            <a:r>
              <a:rPr lang="en-US" altLang="ja-JP" dirty="0" smtClean="0"/>
              <a:t>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dirty="0" smtClean="0"/>
              <a:t>Jan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a:t>
            </a:r>
            <a:r>
              <a:rPr lang="en-US" altLang="ja-JP" dirty="0" err="1" smtClean="0"/>
              <a:t>Mano</a:t>
            </a:r>
            <a:r>
              <a:rPr lang="en-US" altLang="ja-JP" dirty="0" smtClean="0"/>
              <a:t> (</a:t>
            </a:r>
            <a:r>
              <a:rPr lang="en-US" altLang="ja-JP" dirty="0" smtClean="0"/>
              <a:t>ATRD)</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a:t>
            </a:r>
            <a:r>
              <a:rPr lang="en-US" altLang="ja-JP" sz="1800" b="1" dirty="0" smtClean="0"/>
              <a:t>13-0094r0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3/11-13-0053-01-00ai-tgai-submission-list-for-vancouver-meeting.xl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3/11-13-0053-01-00ai-tgai-submission-list-for-vancouver-meeting.x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mentor.ieee.org/802.11/dcn/13/11-13-0053-01-00ai-tgai-submission-list-for-vancouver-meeting.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3/11-13-0053-01-00ai-tgai-submission-list-for-vancouver-meeting.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3/11-13-0053-01-00ai-tgai-submission-list-for-vancouver-meeting.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25-00-00ai-november-2012-san-antonio-session-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1437-03-00ai-november-january-teleconference-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1425-00-00ai-november-2012-san-antonio-session-minutes.doc" TargetMode="External"/><Relationship Id="rId4" Type="http://schemas.openxmlformats.org/officeDocument/2006/relationships/hyperlink" Target="https://mentor.ieee.org/802.11/dcn/12/11-12-1437-03-00ai-november-january-teleconference-minutes.doc" TargetMode="External"/><Relationship Id="rId5" Type="http://schemas.openxmlformats.org/officeDocument/2006/relationships/hyperlink" Target="https://mentor.ieee.org/802.11/dcn/13/11-13-0053-01-00ai-tgai-submission-list-for-vancouver-meeting.xls"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3/11-13-0053-01-00ai-tgai-submission-list-for-vancouver-meeting.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3/11-13-0053-01-00ai-tgai-submission-list-for-vancouver-meeting.xl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878583" cy="276999"/>
          </a:xfrm>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Jan 2013 Vancouver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2013-01-14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endParaRPr lang="en-US" altLang="ja-JP" dirty="0" smtClean="0">
              <a:ea typeface="ＭＳ Ｐゴシック" pitchFamily="-84" charset="-128"/>
              <a:cs typeface="ＭＳ Ｐゴシック" pitchFamily="-84" charset="-128"/>
            </a:endParaRPr>
          </a:p>
          <a:p>
            <a:pPr lvl="1">
              <a:defRPr/>
            </a:pPr>
            <a:r>
              <a:rPr lang="en-US" altLang="ja-JP" dirty="0" err="1" smtClean="0"/>
              <a:t>TGai</a:t>
            </a:r>
            <a:r>
              <a:rPr lang="en-US" altLang="ja-JP" dirty="0" smtClean="0"/>
              <a:t>-submission-list-for-Vancouver-meeting (13/0053r1)</a:t>
            </a:r>
          </a:p>
          <a:p>
            <a:pPr lvl="1">
              <a:defRPr/>
            </a:pPr>
            <a:r>
              <a:rPr lang="en-US" altLang="ja-JP" dirty="0" smtClean="0">
                <a:hlinkClick r:id="rId3"/>
              </a:rPr>
              <a:t>https://mentor.ieee.org/802.11/dcn/13/11-13-0053-01-00ai-tgai-submission-list-for-vancouver-meeting.xls</a:t>
            </a:r>
            <a:endParaRPr lang="en-US" altLang="ja-JP" dirty="0" smtClean="0">
              <a:ea typeface="ＭＳ Ｐゴシック" pitchFamily="-84" charset="-128"/>
              <a:cs typeface="ＭＳ Ｐゴシック" pitchFamily="-84" charset="-128"/>
            </a:endParaRPr>
          </a:p>
          <a:p>
            <a:pPr>
              <a:defRPr/>
            </a:pPr>
            <a:r>
              <a:rPr lang="en-US" altLang="ja-JP" dirty="0" smtClean="0"/>
              <a:t>Recess </a:t>
            </a:r>
            <a:r>
              <a:rPr lang="en-US" altLang="ja-JP" dirty="0" smtClean="0"/>
              <a:t>until</a:t>
            </a:r>
            <a:r>
              <a:rPr lang="en-US" altLang="ja-JP" dirty="0" smtClean="0"/>
              <a:t> PM2 </a:t>
            </a:r>
            <a:r>
              <a:rPr lang="en-US" altLang="ja-JP" dirty="0" err="1" smtClean="0"/>
              <a:t>Adhoc</a:t>
            </a:r>
            <a:endParaRPr lang="en-US" altLang="ja-JP" dirty="0" smtClean="0"/>
          </a:p>
          <a:p>
            <a:pPr lvl="1">
              <a:defRPr/>
            </a:pPr>
            <a:r>
              <a:rPr lang="en-US" altLang="ja-JP" dirty="0" smtClean="0"/>
              <a:t>Regency B</a:t>
            </a:r>
          </a:p>
          <a:p>
            <a:pPr lvl="1">
              <a:defRPr/>
            </a:pPr>
            <a:r>
              <a:rPr lang="en-US" altLang="ja-JP" dirty="0" smtClean="0"/>
              <a:t>Regency </a:t>
            </a:r>
            <a:r>
              <a:rPr lang="en-US" altLang="ja-JP" dirty="0" smtClean="0"/>
              <a:t>D</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a:t>
            </a:r>
            <a:r>
              <a:rPr lang="en-US" altLang="ja-JP" dirty="0" smtClean="0"/>
              <a:t> </a:t>
            </a:r>
            <a:r>
              <a:rPr lang="en-US" altLang="ja-JP" dirty="0" smtClean="0">
                <a:ea typeface="ＭＳ Ｐゴシック" pitchFamily="-84" charset="-128"/>
                <a:cs typeface="ＭＳ Ｐゴシック" pitchFamily="-84" charset="-128"/>
              </a:rPr>
              <a:t>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t>2013 </a:t>
            </a:r>
            <a:r>
              <a:rPr lang="en-US" altLang="ja-JP" dirty="0" smtClean="0"/>
              <a:t>– </a:t>
            </a:r>
            <a:r>
              <a:rPr lang="en-US" altLang="ja-JP" dirty="0" smtClean="0"/>
              <a:t>16:00-18:</a:t>
            </a:r>
            <a:r>
              <a:rPr lang="en-US" altLang="ja-JP" dirty="0" smtClean="0"/>
              <a:t>0</a:t>
            </a:r>
            <a:r>
              <a:rPr lang="en-US" altLang="ja-JP" dirty="0" smtClean="0"/>
              <a:t>0</a:t>
            </a:r>
            <a:r>
              <a:rPr lang="en-US" altLang="ja-JP" dirty="0" smtClean="0"/>
              <a:t/>
            </a:r>
            <a:br>
              <a:rPr lang="en-US" altLang="ja-JP" dirty="0" smtClean="0"/>
            </a:br>
            <a:r>
              <a:rPr lang="en-US" altLang="ja-JP" dirty="0" err="1" smtClean="0"/>
              <a:t>Adhoc</a:t>
            </a:r>
            <a:r>
              <a:rPr lang="en-US" altLang="ja-JP" dirty="0" smtClean="0"/>
              <a:t> meeting </a:t>
            </a:r>
            <a:r>
              <a:rPr lang="en-US" altLang="ja-JP" dirty="0" smtClean="0"/>
              <a:t>()</a:t>
            </a:r>
            <a:r>
              <a:rPr lang="en-US" altLang="ja-JP" dirty="0" smtClean="0"/>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smtClean="0"/>
              <a:t>:</a:t>
            </a:r>
          </a:p>
          <a:p>
            <a:r>
              <a:rPr lang="en-US" altLang="ja-JP" dirty="0" smtClean="0"/>
              <a:t>Room  :</a:t>
            </a:r>
            <a:r>
              <a:rPr lang="en-US" altLang="ja-JP" dirty="0" smtClean="0"/>
              <a:t> Regency D</a:t>
            </a:r>
          </a:p>
          <a:p>
            <a:r>
              <a:rPr lang="en-US" altLang="ja-JP" dirty="0" smtClean="0"/>
              <a:t>Goal :</a:t>
            </a:r>
          </a:p>
          <a:p>
            <a:pPr lvl="1"/>
            <a:r>
              <a:rPr lang="en-US" altLang="ja-JP" dirty="0" smtClean="0"/>
              <a:t>Goal for this </a:t>
            </a:r>
            <a:r>
              <a:rPr lang="en-US" altLang="ja-JP" dirty="0" err="1" smtClean="0"/>
              <a:t>adhoc</a:t>
            </a:r>
            <a:r>
              <a:rPr lang="en-US" altLang="ja-JP" dirty="0" smtClean="0"/>
              <a:t> </a:t>
            </a:r>
            <a:r>
              <a:rPr lang="en-US" altLang="ja-JP" dirty="0" smtClean="0"/>
              <a:t>is.</a:t>
            </a:r>
            <a:endParaRPr lang="en-US" altLang="ja-JP" dirty="0" smtClean="0"/>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r>
              <a:rPr lang="en-US" altLang="ja-JP" dirty="0" err="1" smtClean="0"/>
              <a:t>Adhoc</a:t>
            </a:r>
            <a:r>
              <a:rPr lang="en-US" altLang="ja-JP" dirty="0" smtClean="0"/>
              <a:t> </a:t>
            </a:r>
            <a:r>
              <a:rPr lang="en-US" altLang="ja-JP" dirty="0" smtClean="0"/>
              <a:t>meeting </a:t>
            </a:r>
            <a:r>
              <a:rPr lang="en-US" altLang="ja-JP" dirty="0" smtClean="0"/>
              <a:t>Adjourn</a:t>
            </a:r>
          </a:p>
          <a:p>
            <a:r>
              <a:rPr lang="en-US" altLang="ja-JP" dirty="0" smtClean="0"/>
              <a:t>Recess until AM1 Wednesday / Regency D</a:t>
            </a:r>
          </a:p>
          <a:p>
            <a:endParaRPr lang="en-US" altLang="ja-JP" dirty="0" smtClean="0"/>
          </a:p>
        </p:txBody>
      </p:sp>
      <p:sp>
        <p:nvSpPr>
          <p:cNvPr id="32772" name="Date Placeholder 3"/>
          <p:cNvSpPr>
            <a:spLocks noGrp="1"/>
          </p:cNvSpPr>
          <p:nvPr>
            <p:ph type="dt" sz="quarter" idx="10"/>
          </p:nvPr>
        </p:nvSpPr>
        <p:spPr/>
        <p:txBody>
          <a:bodyPr/>
          <a:lstStyle/>
          <a:p>
            <a:r>
              <a:rPr lang="en-US" altLang="ja-JP" dirty="0" smtClean="0"/>
              <a:t>Jan 2013</a:t>
            </a:r>
            <a:endParaRPr lang="en-US" altLang="ja-JP" dirty="0" smtClean="0"/>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a:t>
            </a:r>
            <a:r>
              <a:rPr lang="en-US" altLang="ja-JP" dirty="0" smtClean="0"/>
              <a:t> </a:t>
            </a:r>
            <a:r>
              <a:rPr lang="en-US" altLang="ja-JP" dirty="0" smtClean="0">
                <a:ea typeface="ＭＳ Ｐゴシック" pitchFamily="-84" charset="-128"/>
                <a:cs typeface="ＭＳ Ｐゴシック" pitchFamily="-84" charset="-128"/>
              </a:rPr>
              <a:t>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t>2013 </a:t>
            </a:r>
            <a:r>
              <a:rPr lang="en-US" altLang="ja-JP" dirty="0" smtClean="0"/>
              <a:t>– </a:t>
            </a:r>
            <a:r>
              <a:rPr lang="en-US" altLang="ja-JP" dirty="0" smtClean="0"/>
              <a:t>16:00-18:</a:t>
            </a:r>
            <a:r>
              <a:rPr lang="en-US" altLang="ja-JP" dirty="0" smtClean="0"/>
              <a:t>0</a:t>
            </a:r>
            <a:r>
              <a:rPr lang="en-US" altLang="ja-JP" dirty="0" smtClean="0"/>
              <a:t>0</a:t>
            </a:r>
            <a:r>
              <a:rPr lang="en-US" altLang="ja-JP" dirty="0" smtClean="0"/>
              <a:t/>
            </a:r>
            <a:br>
              <a:rPr lang="en-US" altLang="ja-JP" dirty="0" smtClean="0"/>
            </a:br>
            <a:r>
              <a:rPr lang="en-US" altLang="ja-JP" dirty="0" err="1" smtClean="0"/>
              <a:t>Adhoc</a:t>
            </a:r>
            <a:r>
              <a:rPr lang="en-US" altLang="ja-JP" dirty="0" smtClean="0"/>
              <a:t> meeting </a:t>
            </a:r>
            <a:r>
              <a:rPr lang="en-US" altLang="ja-JP" dirty="0" smtClean="0"/>
              <a:t>()</a:t>
            </a:r>
            <a:r>
              <a:rPr lang="en-US" altLang="ja-JP" dirty="0" smtClean="0"/>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smtClean="0"/>
              <a:t>:</a:t>
            </a:r>
          </a:p>
          <a:p>
            <a:r>
              <a:rPr lang="en-US" altLang="ja-JP" dirty="0" smtClean="0"/>
              <a:t>Room  :</a:t>
            </a:r>
            <a:r>
              <a:rPr lang="en-US" altLang="ja-JP" dirty="0" smtClean="0"/>
              <a:t> Regency B</a:t>
            </a:r>
          </a:p>
          <a:p>
            <a:r>
              <a:rPr lang="en-US" altLang="ja-JP" dirty="0" smtClean="0"/>
              <a:t>Goal :</a:t>
            </a:r>
          </a:p>
          <a:p>
            <a:pPr lvl="1"/>
            <a:r>
              <a:rPr lang="en-US" altLang="ja-JP" dirty="0" smtClean="0"/>
              <a:t>Goal for this </a:t>
            </a:r>
            <a:r>
              <a:rPr lang="en-US" altLang="ja-JP" dirty="0" err="1" smtClean="0"/>
              <a:t>adhoc</a:t>
            </a:r>
            <a:r>
              <a:rPr lang="en-US" altLang="ja-JP" dirty="0" smtClean="0"/>
              <a:t> </a:t>
            </a:r>
            <a:r>
              <a:rPr lang="en-US" altLang="ja-JP" dirty="0" smtClean="0"/>
              <a:t>is.</a:t>
            </a:r>
            <a:endParaRPr lang="en-US" altLang="ja-JP" dirty="0" smtClean="0"/>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r>
              <a:rPr lang="en-US" altLang="ja-JP" dirty="0" err="1" smtClean="0"/>
              <a:t>Adhoc</a:t>
            </a:r>
            <a:r>
              <a:rPr lang="en-US" altLang="ja-JP" dirty="0" smtClean="0"/>
              <a:t> </a:t>
            </a:r>
            <a:r>
              <a:rPr lang="en-US" altLang="ja-JP" dirty="0" smtClean="0"/>
              <a:t>meeting </a:t>
            </a:r>
            <a:r>
              <a:rPr lang="en-US" altLang="ja-JP" dirty="0" smtClean="0"/>
              <a:t>Adjourn</a:t>
            </a:r>
          </a:p>
          <a:p>
            <a:r>
              <a:rPr lang="en-US" altLang="ja-JP" dirty="0" smtClean="0"/>
              <a:t>Recess until</a:t>
            </a:r>
            <a:r>
              <a:rPr lang="en-US" altLang="ja-JP" dirty="0" smtClean="0"/>
              <a:t> AM1 Wednesday / Regency D</a:t>
            </a:r>
            <a:endParaRPr lang="en-US" altLang="ja-JP" dirty="0" smtClean="0"/>
          </a:p>
        </p:txBody>
      </p:sp>
      <p:sp>
        <p:nvSpPr>
          <p:cNvPr id="32772" name="Date Placeholder 3"/>
          <p:cNvSpPr>
            <a:spLocks noGrp="1"/>
          </p:cNvSpPr>
          <p:nvPr>
            <p:ph type="dt" sz="quarter" idx="10"/>
          </p:nvPr>
        </p:nvSpPr>
        <p:spPr/>
        <p:txBody>
          <a:bodyPr/>
          <a:lstStyle/>
          <a:p>
            <a:r>
              <a:rPr lang="en-US" altLang="ja-JP" dirty="0" smtClean="0"/>
              <a:t>Jan 2013</a:t>
            </a:r>
            <a:endParaRPr lang="en-US" altLang="ja-JP" dirty="0" smtClean="0"/>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12</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Jan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08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Editor report</a:t>
            </a:r>
          </a:p>
          <a:p>
            <a:pPr lvl="1">
              <a:defRPr/>
            </a:pPr>
            <a:r>
              <a:rPr lang="en-US" altLang="ja-JP" dirty="0" smtClean="0"/>
              <a:t>Lee </a:t>
            </a:r>
            <a:r>
              <a:rPr lang="en-US" altLang="ja-JP" dirty="0" err="1" smtClean="0"/>
              <a:t>Armstroong</a:t>
            </a:r>
            <a:r>
              <a:rPr lang="en-US" altLang="ja-JP" dirty="0" smtClean="0"/>
              <a:t> (US </a:t>
            </a:r>
            <a:r>
              <a:rPr lang="en-US" altLang="ja-JP" dirty="0" err="1" smtClean="0"/>
              <a:t>DoT</a:t>
            </a:r>
            <a:r>
              <a:rPr lang="en-US" altLang="ja-JP" dirty="0" smtClean="0"/>
              <a:t>)</a:t>
            </a:r>
          </a:p>
          <a:p>
            <a:r>
              <a:rPr lang="en-US" altLang="ja-JP" dirty="0" smtClean="0">
                <a:ea typeface="ＭＳ Ｐゴシック" pitchFamily="-84" charset="-128"/>
                <a:cs typeface="ＭＳ Ｐゴシック" pitchFamily="-84" charset="-128"/>
              </a:rPr>
              <a:t>Presentation</a:t>
            </a:r>
          </a:p>
          <a:p>
            <a:pPr lvl="1"/>
            <a:r>
              <a:rPr lang="en-US" altLang="ja-JP" dirty="0" err="1" smtClean="0">
                <a:ea typeface="ＭＳ Ｐゴシック" pitchFamily="-84" charset="-128"/>
                <a:cs typeface="ＭＳ Ｐゴシック" pitchFamily="-84" charset="-128"/>
              </a:rPr>
              <a:t>A</a:t>
            </a:r>
            <a:r>
              <a:rPr lang="en-US" altLang="ja-JP" dirty="0" err="1" smtClean="0">
                <a:ea typeface="ＭＳ Ｐゴシック" pitchFamily="-84" charset="-128"/>
                <a:cs typeface="ＭＳ Ｐゴシック" pitchFamily="-84" charset="-128"/>
              </a:rPr>
              <a:t>dhoc</a:t>
            </a:r>
            <a:r>
              <a:rPr lang="en-US" altLang="ja-JP" dirty="0" smtClean="0">
                <a:ea typeface="ＭＳ Ｐゴシック" pitchFamily="-84" charset="-128"/>
                <a:cs typeface="ＭＳ Ｐゴシック" pitchFamily="-84" charset="-128"/>
              </a:rPr>
              <a:t> report 1</a:t>
            </a:r>
          </a:p>
          <a:p>
            <a:pPr lvl="1"/>
            <a:r>
              <a:rPr lang="en-US" altLang="ja-JP" dirty="0" err="1" smtClean="0">
                <a:ea typeface="ＭＳ Ｐゴシック" pitchFamily="-84" charset="-128"/>
                <a:cs typeface="ＭＳ Ｐゴシック" pitchFamily="-84" charset="-128"/>
              </a:rPr>
              <a:t>A</a:t>
            </a:r>
            <a:r>
              <a:rPr lang="en-US" altLang="ja-JP" dirty="0" err="1" smtClean="0">
                <a:ea typeface="ＭＳ Ｐゴシック" pitchFamily="-84" charset="-128"/>
                <a:cs typeface="ＭＳ Ｐゴシック" pitchFamily="-84" charset="-128"/>
              </a:rPr>
              <a:t>dhoc</a:t>
            </a:r>
            <a:r>
              <a:rPr lang="en-US" altLang="ja-JP" dirty="0" smtClean="0">
                <a:ea typeface="ＭＳ Ｐゴシック" pitchFamily="-84" charset="-128"/>
                <a:cs typeface="ＭＳ Ｐゴシック" pitchFamily="-84" charset="-128"/>
              </a:rPr>
              <a:t> report 2</a:t>
            </a:r>
          </a:p>
          <a:p>
            <a:pPr lvl="1">
              <a:defRPr/>
            </a:pPr>
            <a:r>
              <a:rPr lang="en-US" altLang="ja-JP" dirty="0" err="1" smtClean="0"/>
              <a:t>TGai</a:t>
            </a:r>
            <a:r>
              <a:rPr lang="en-US" altLang="ja-JP" dirty="0" smtClean="0"/>
              <a:t>-submission-list-for-Vancouver-meeting (13/0053r1)</a:t>
            </a:r>
          </a:p>
          <a:p>
            <a:pPr lvl="1">
              <a:defRPr/>
            </a:pPr>
            <a:r>
              <a:rPr lang="en-US" altLang="ja-JP" dirty="0" smtClean="0">
                <a:hlinkClick r:id="rId3"/>
              </a:rPr>
              <a:t>https://mentor.ieee.org/802.11/dcn/13/11-13-0053-01-00ai-tgai-submission-list-for-vancouver-meeting.xls</a:t>
            </a:r>
            <a:endParaRPr lang="en-US" altLang="ja-JP" dirty="0" smtClean="0">
              <a:ea typeface="ＭＳ Ｐゴシック" pitchFamily="-84" charset="-128"/>
              <a:cs typeface="ＭＳ Ｐゴシック" pitchFamily="-84" charset="-128"/>
            </a:endParaRPr>
          </a:p>
          <a:p>
            <a:pPr>
              <a:defRPr/>
            </a:pPr>
            <a:r>
              <a:rPr lang="en-US" altLang="ja-JP" dirty="0" smtClean="0"/>
              <a:t>Recess </a:t>
            </a:r>
            <a:r>
              <a:rPr lang="en-US" altLang="ja-JP" dirty="0" smtClean="0"/>
              <a:t>until PM2 </a:t>
            </a:r>
            <a:r>
              <a:rPr lang="en-US" altLang="ja-JP" dirty="0" smtClean="0"/>
              <a:t>/</a:t>
            </a:r>
            <a:r>
              <a:rPr lang="en-US" altLang="ja-JP" dirty="0" smtClean="0"/>
              <a:t> Regency D</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Jan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endParaRPr lang="en-US" altLang="ja-JP" dirty="0" smtClean="0">
              <a:ea typeface="ＭＳ Ｐゴシック" pitchFamily="-84" charset="-128"/>
              <a:cs typeface="ＭＳ Ｐゴシック" pitchFamily="-84" charset="-128"/>
            </a:endParaRPr>
          </a:p>
          <a:p>
            <a:pPr lvl="1">
              <a:defRPr/>
            </a:pPr>
            <a:r>
              <a:rPr lang="en-US" altLang="ja-JP" dirty="0" err="1" smtClean="0"/>
              <a:t>TGai</a:t>
            </a:r>
            <a:r>
              <a:rPr lang="en-US" altLang="ja-JP" dirty="0" smtClean="0"/>
              <a:t>-submission-list-for-Vancouver-meeting (13/0053r1)</a:t>
            </a:r>
          </a:p>
          <a:p>
            <a:pPr lvl="1">
              <a:defRPr/>
            </a:pPr>
            <a:r>
              <a:rPr lang="en-US" altLang="ja-JP" dirty="0" smtClean="0">
                <a:hlinkClick r:id="rId3"/>
              </a:rPr>
              <a:t>https://mentor.ieee.org/802.11/dcn/13/11-13-0053-01-00ai-tgai-submission-list-for-vancouver-meeting.xls</a:t>
            </a:r>
            <a:endParaRPr lang="en-US" altLang="ja-JP" dirty="0" smtClean="0">
              <a:ea typeface="ＭＳ Ｐゴシック" pitchFamily="-84" charset="-128"/>
              <a:cs typeface="ＭＳ Ｐゴシック" pitchFamily="-84" charset="-128"/>
            </a:endParaRPr>
          </a:p>
          <a:p>
            <a:pPr>
              <a:defRPr/>
            </a:pPr>
            <a:r>
              <a:rPr lang="en-US" altLang="ja-JP" dirty="0" smtClean="0"/>
              <a:t>Recess </a:t>
            </a:r>
            <a:r>
              <a:rPr lang="en-US" altLang="ja-JP" dirty="0" smtClean="0"/>
              <a:t>until Thursday </a:t>
            </a:r>
            <a:r>
              <a:rPr lang="en-US" altLang="ja-JP" dirty="0" smtClean="0"/>
              <a:t>AM2 </a:t>
            </a:r>
            <a:r>
              <a:rPr lang="en-US" altLang="ja-JP" dirty="0" smtClean="0"/>
              <a:t>/</a:t>
            </a:r>
            <a:r>
              <a:rPr lang="en-US" altLang="ja-JP" dirty="0" smtClean="0"/>
              <a:t> Regency D</a:t>
            </a:r>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Jan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 10:</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endParaRPr lang="en-US" altLang="ja-JP" dirty="0" smtClean="0"/>
          </a:p>
          <a:p>
            <a:pPr lvl="1">
              <a:defRPr/>
            </a:pPr>
            <a:r>
              <a:rPr lang="en-US" altLang="ja-JP" dirty="0" err="1" smtClean="0"/>
              <a:t>TGai</a:t>
            </a:r>
            <a:r>
              <a:rPr lang="en-US" altLang="ja-JP" dirty="0" smtClean="0"/>
              <a:t>-submission-list-for-Vancouver-meeting (13/0053r1)</a:t>
            </a:r>
          </a:p>
          <a:p>
            <a:pPr lvl="1">
              <a:defRPr/>
            </a:pPr>
            <a:r>
              <a:rPr lang="en-US" altLang="ja-JP" dirty="0" smtClean="0">
                <a:hlinkClick r:id="rId3"/>
              </a:rPr>
              <a:t>https://mentor.ieee.org/802.11/dcn/13/11-13-0053-01-00ai-tgai-submission-list-for-vancouver-meeting.xls</a:t>
            </a:r>
            <a:endParaRPr lang="en-US" altLang="ja-JP" dirty="0" smtClean="0">
              <a:ea typeface="ＭＳ Ｐゴシック" pitchFamily="-84" charset="-128"/>
              <a:cs typeface="ＭＳ Ｐゴシック" pitchFamily="-84" charset="-128"/>
            </a:endParaRPr>
          </a:p>
          <a:p>
            <a:pPr>
              <a:defRPr/>
            </a:pPr>
            <a:r>
              <a:rPr lang="en-US" altLang="ja-JP" dirty="0" smtClean="0"/>
              <a:t>Recess </a:t>
            </a:r>
            <a:r>
              <a:rPr lang="en-US" altLang="ja-JP" dirty="0" smtClean="0"/>
              <a:t>until</a:t>
            </a:r>
            <a:r>
              <a:rPr lang="en-US" altLang="ja-JP" dirty="0" smtClean="0"/>
              <a:t> </a:t>
            </a:r>
            <a:r>
              <a:rPr lang="en-US" altLang="ja-JP" dirty="0" smtClean="0"/>
              <a:t>PM</a:t>
            </a:r>
            <a:r>
              <a:rPr lang="en-US" altLang="ja-JP" dirty="0" smtClean="0"/>
              <a:t>2 </a:t>
            </a:r>
            <a:r>
              <a:rPr lang="en-US" altLang="ja-JP" dirty="0" smtClean="0"/>
              <a:t>/</a:t>
            </a:r>
            <a:r>
              <a:rPr lang="en-US" altLang="ja-JP" dirty="0" smtClean="0"/>
              <a:t> Regency D</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Jan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16:00-18:00</a:t>
            </a:r>
          </a:p>
        </p:txBody>
      </p:sp>
      <p:sp>
        <p:nvSpPr>
          <p:cNvPr id="45059" name="Content Placeholder 2"/>
          <p:cNvSpPr>
            <a:spLocks noGrp="1"/>
          </p:cNvSpPr>
          <p:nvPr>
            <p:ph idx="1"/>
          </p:nvPr>
        </p:nvSpPr>
        <p:spPr>
          <a:xfrm>
            <a:off x="304800" y="1676400"/>
            <a:ext cx="8839200" cy="46482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endParaRPr lang="en-US" altLang="ja-JP" dirty="0" smtClean="0"/>
          </a:p>
          <a:p>
            <a:pPr lvl="1">
              <a:defRPr/>
            </a:pPr>
            <a:r>
              <a:rPr lang="en-US" altLang="ja-JP" dirty="0" err="1" smtClean="0"/>
              <a:t>TGai</a:t>
            </a:r>
            <a:r>
              <a:rPr lang="en-US" altLang="ja-JP" dirty="0" smtClean="0"/>
              <a:t>-submission-list-for-Vancouver-meeting (13/0053r1)</a:t>
            </a:r>
          </a:p>
          <a:p>
            <a:pPr lvl="1">
              <a:defRPr/>
            </a:pPr>
            <a:r>
              <a:rPr lang="en-US" altLang="ja-JP" dirty="0" smtClean="0">
                <a:hlinkClick r:id="rId3"/>
              </a:rPr>
              <a:t>https://mentor.ieee.org/802.11/dcn/13/11-13-0053-01-00ai-tgai-submission-list-for-vancouver-meeting.xls</a:t>
            </a:r>
            <a:endParaRPr lang="en-US" altLang="ja-JP" dirty="0" smtClean="0">
              <a:ea typeface="ＭＳ Ｐゴシック" pitchFamily="-84" charset="-128"/>
              <a:cs typeface="ＭＳ Ｐゴシック" pitchFamily="-84" charset="-128"/>
            </a:endParaRPr>
          </a:p>
          <a:p>
            <a:pPr>
              <a:defRPr/>
            </a:pPr>
            <a:r>
              <a:rPr lang="en-US" altLang="ja-JP" dirty="0" smtClean="0"/>
              <a:t>Plan </a:t>
            </a:r>
            <a:r>
              <a:rPr lang="en-US" altLang="ja-JP" dirty="0" smtClean="0"/>
              <a:t>for</a:t>
            </a:r>
            <a:r>
              <a:rPr lang="en-US" altLang="ja-JP" dirty="0" smtClean="0"/>
              <a:t> March</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ltLang="ja-JP" dirty="0" smtClean="0"/>
              <a:t>Jan</a:t>
            </a:r>
            <a:r>
              <a:rPr lang="en-US" dirty="0" smtClean="0"/>
              <a:t> </a:t>
            </a:r>
            <a:r>
              <a:rPr lang="en-US" altLang="ja-JP" dirty="0" smtClean="0"/>
              <a:t>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ltLang="ja-JP" dirty="0" smtClean="0"/>
              <a:t>Jan</a:t>
            </a:r>
            <a:r>
              <a:rPr lang="en-US" dirty="0" smtClean="0"/>
              <a:t> </a:t>
            </a:r>
            <a:r>
              <a:rPr lang="en-US" altLang="ja-JP" dirty="0" smtClean="0"/>
              <a:t>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2013,  Vancouver</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ltLang="ja-JP" dirty="0" smtClean="0"/>
              <a:t>Jan</a:t>
            </a:r>
            <a:r>
              <a:rPr lang="en-US" dirty="0" smtClean="0"/>
              <a:t> </a:t>
            </a:r>
            <a:r>
              <a:rPr lang="en-US" altLang="ja-JP" dirty="0" smtClean="0"/>
              <a:t>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ltLang="ja-JP" dirty="0" smtClean="0"/>
              <a:t>Jan</a:t>
            </a:r>
            <a:r>
              <a:rPr lang="en-US" dirty="0" smtClean="0"/>
              <a:t> </a:t>
            </a:r>
            <a:r>
              <a:rPr lang="en-US" altLang="ja-JP" dirty="0" smtClean="0"/>
              <a:t>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ja-JP" dirty="0" smtClean="0"/>
              <a:t>Jan</a:t>
            </a:r>
            <a:r>
              <a:rPr lang="en-US" dirty="0" smtClean="0"/>
              <a:t> </a:t>
            </a:r>
            <a:r>
              <a:rPr lang="en-US" altLang="ja-JP" dirty="0" smtClean="0"/>
              <a:t>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a:t>
            </a:r>
            <a:r>
              <a:rPr lang="en-US" sz="2000" dirty="0" smtClean="0">
                <a:hlinkClick r:id="rId3"/>
              </a:rPr>
              <a:t>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a:t>
            </a:r>
            <a:r>
              <a:rPr lang="en-US" sz="2000" dirty="0" smtClean="0">
                <a:hlinkClick r:id="rId4" action="ppaction://hlinkfile"/>
              </a:rPr>
              <a:t>802 Working Group Policies and </a:t>
            </a:r>
            <a:r>
              <a:rPr lang="en-US" sz="2000" dirty="0" smtClean="0">
                <a:hlinkClick r:id="rId4" action="ppaction://hlinkfile"/>
              </a:rPr>
              <a:t>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hlinkClick r:id="rId5"/>
              </a:rPr>
              <a:t>)</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a:r>
            <a:br>
              <a:rPr lang="en-US" altLang="ja-JP" dirty="0" smtClean="0"/>
            </a:br>
            <a:r>
              <a:rPr lang="en-US" altLang="ja-JP" dirty="0" smtClean="0"/>
              <a:t>San Antonio.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Nov 2012 </a:t>
            </a:r>
            <a:r>
              <a:rPr lang="en-GB" altLang="ja-JP" dirty="0" smtClean="0">
                <a:ea typeface="ＭＳ Ｐゴシック" pitchFamily="-84" charset="-128"/>
                <a:cs typeface="ＭＳ Ｐゴシック" pitchFamily="-84" charset="-128"/>
              </a:rPr>
              <a:t>:   </a:t>
            </a:r>
          </a:p>
          <a:p>
            <a:pPr lvl="1">
              <a:defRPr/>
            </a:pPr>
            <a:r>
              <a:rPr lang="en-US" altLang="ja-JP" dirty="0" smtClean="0"/>
              <a:t>November </a:t>
            </a:r>
            <a:r>
              <a:rPr lang="en-US" altLang="ja-JP" dirty="0" smtClean="0"/>
              <a:t>2012 San Antonio Minutes (12/1245r0)</a:t>
            </a:r>
          </a:p>
          <a:p>
            <a:pPr lvl="2">
              <a:defRPr/>
            </a:pPr>
            <a:r>
              <a:rPr lang="en-US" altLang="ja-JP" dirty="0" smtClean="0">
                <a:hlinkClick r:id="rId2"/>
              </a:rPr>
              <a:t>https://mentor.ieee.org/802.11/dcn/12/11-12-1425-00-00ai-november-2012-san-antonio-session-minutes.doc</a:t>
            </a:r>
            <a:endParaRPr lang="en-US" altLang="ja-JP" dirty="0" smtClean="0"/>
          </a:p>
          <a:p>
            <a:pPr>
              <a:defRPr/>
            </a:pPr>
            <a:r>
              <a:rPr lang="en-US" altLang="ja-JP" dirty="0" smtClean="0"/>
              <a:t>Moved:</a:t>
            </a:r>
          </a:p>
          <a:p>
            <a:pPr>
              <a:defRPr/>
            </a:pPr>
            <a:r>
              <a:rPr lang="en-US" altLang="ja-JP" dirty="0" smtClean="0"/>
              <a:t>Seconded:</a:t>
            </a:r>
            <a:r>
              <a:rPr lang="en-US" altLang="ja-JP" dirty="0" smtClean="0"/>
              <a:t> </a:t>
            </a:r>
          </a:p>
          <a:p>
            <a:r>
              <a:rPr lang="en-US" altLang="ja-JP" dirty="0" smtClean="0">
                <a:solidFill>
                  <a:schemeClr val="bg2">
                    <a:lumMod val="20000"/>
                    <a:lumOff val="80000"/>
                  </a:schemeClr>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San Antonio to Vancouver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2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a:t>
            </a:r>
            <a:endParaRPr lang="en-GB" altLang="ja-JP" dirty="0" smtClean="0">
              <a:ea typeface="ＭＳ Ｐゴシック" pitchFamily="-84" charset="-128"/>
              <a:cs typeface="ＭＳ Ｐゴシック" pitchFamily="-84" charset="-128"/>
            </a:endParaRPr>
          </a:p>
          <a:p>
            <a:pPr>
              <a:defRPr/>
            </a:pPr>
            <a:r>
              <a:rPr lang="en-US" altLang="ja-JP" dirty="0" smtClean="0"/>
              <a:t>Review and approve San Antonio and Teleconference  meeting minutes.</a:t>
            </a:r>
            <a:endParaRPr lang="en-US" altLang="ja-JP" dirty="0" smtClean="0"/>
          </a:p>
          <a:p>
            <a:pPr lvl="1">
              <a:defRPr/>
            </a:pPr>
            <a:r>
              <a:rPr lang="en-US" altLang="ja-JP" dirty="0" smtClean="0"/>
              <a:t>November</a:t>
            </a:r>
            <a:r>
              <a:rPr lang="en-US" altLang="ja-JP" dirty="0" smtClean="0"/>
              <a:t>–January Teleconference Minutes (12/1437r3)</a:t>
            </a:r>
          </a:p>
          <a:p>
            <a:pPr lvl="2">
              <a:defRPr/>
            </a:pPr>
            <a:r>
              <a:rPr lang="en-US" altLang="ja-JP" dirty="0" smtClean="0">
                <a:hlinkClick r:id="rId2"/>
              </a:rPr>
              <a:t>https://mentor.ieee.org/802.11/dcn/12/11-12-1437-03-00ai-november-january-teleconference-minutes.doc</a:t>
            </a:r>
            <a:endParaRPr lang="en-US" altLang="ja-JP" dirty="0" smtClean="0"/>
          </a:p>
          <a:p>
            <a:pPr>
              <a:defRPr/>
            </a:pPr>
            <a:r>
              <a:rPr lang="en-US" altLang="ja-JP" dirty="0" smtClean="0"/>
              <a:t>Moved</a:t>
            </a:r>
            <a:r>
              <a:rPr lang="en-US" altLang="ja-JP" dirty="0" smtClean="0"/>
              <a:t>: </a:t>
            </a:r>
            <a:r>
              <a:rPr lang="en-US" altLang="ja-JP" dirty="0" smtClean="0"/>
              <a:t>	</a:t>
            </a:r>
          </a:p>
          <a:p>
            <a:pPr>
              <a:defRPr/>
            </a:pPr>
            <a:r>
              <a:rPr lang="en-US" altLang="ja-JP" dirty="0" smtClean="0"/>
              <a:t>Seconded:</a:t>
            </a:r>
            <a:r>
              <a:rPr lang="en-US" altLang="ja-JP" dirty="0" smtClean="0"/>
              <a:t>	</a:t>
            </a:r>
          </a:p>
          <a:p>
            <a:pPr>
              <a:defRPr/>
            </a:pPr>
            <a:r>
              <a:rPr lang="en-US" altLang="ja-JP" dirty="0" smtClean="0">
                <a:solidFill>
                  <a:schemeClr val="bg1">
                    <a:lumMod val="85000"/>
                  </a:schemeClr>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March</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endParaRPr lang="en-US" altLang="ja-JP" sz="2800" dirty="0" smtClean="0"/>
          </a:p>
          <a:p>
            <a:pPr lvl="1"/>
            <a:r>
              <a:rPr lang="en-US" altLang="ja-JP" sz="2800" dirty="0" smtClean="0"/>
              <a:t>Comment resolution to </a:t>
            </a:r>
            <a:r>
              <a:rPr lang="en-US" altLang="ja-JP" sz="2800" dirty="0" err="1" smtClean="0"/>
              <a:t>TGAi</a:t>
            </a:r>
            <a:r>
              <a:rPr lang="en-US" altLang="ja-JP" sz="2800" dirty="0" smtClean="0"/>
              <a:t> internal review comments</a:t>
            </a:r>
            <a:endParaRPr lang="en-US" altLang="ja-JP" sz="2800" dirty="0" smtClean="0"/>
          </a:p>
          <a:p>
            <a:pPr lvl="1"/>
            <a:r>
              <a:rPr lang="en-US" altLang="ja-JP" sz="2800" dirty="0" smtClean="0">
                <a:solidFill>
                  <a:srgbClr val="3366FF"/>
                </a:solidFill>
              </a:rPr>
              <a:t>Approve Draft Spec Text </a:t>
            </a:r>
          </a:p>
          <a:p>
            <a:pPr lvl="1"/>
            <a:r>
              <a:rPr lang="en-US" altLang="ja-JP" sz="2800" dirty="0" smtClean="0">
                <a:solidFill>
                  <a:srgbClr val="3366FF"/>
                </a:solidFill>
              </a:rPr>
              <a:t>Move to forward   WG LB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endParaRPr lang="en-US" altLang="ja-JP" sz="2600" dirty="0" smtClean="0"/>
          </a:p>
        </p:txBody>
      </p:sp>
      <p:sp>
        <p:nvSpPr>
          <p:cNvPr id="15364" name="Date Placeholder 1"/>
          <p:cNvSpPr>
            <a:spLocks noGrp="1"/>
          </p:cNvSpPr>
          <p:nvPr>
            <p:ph type="dt" sz="quarter" idx="10"/>
          </p:nvPr>
        </p:nvSpPr>
        <p:spPr>
          <a:xfrm>
            <a:off x="696913" y="332601"/>
            <a:ext cx="878583" cy="276999"/>
          </a:xfrm>
          <a:noFill/>
        </p:spPr>
        <p:txBody>
          <a:bodyPr/>
          <a:lstStyle/>
          <a:p>
            <a:r>
              <a:rPr lang="en-US" altLang="ja-JP" dirty="0" smtClean="0">
                <a:latin typeface="Times New Roman" pitchFamily="-84" charset="0"/>
              </a:rPr>
              <a:t>Jan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a:t>
            </a:r>
            <a:r>
              <a:rPr lang="en-US" altLang="ja-JP" dirty="0" smtClean="0"/>
              <a:t> </a:t>
            </a:r>
            <a:r>
              <a:rPr lang="en-US" altLang="ja-JP" dirty="0" smtClean="0"/>
              <a:t>18</a:t>
            </a:r>
            <a:r>
              <a:rPr lang="en-US" altLang="ja-JP" dirty="0" smtClean="0"/>
              <a:t>:</a:t>
            </a:r>
            <a:r>
              <a:rPr lang="en-US" altLang="ja-JP" dirty="0" smtClean="0"/>
              <a:t>00 </a:t>
            </a:r>
            <a:r>
              <a:rPr lang="en-US" altLang="ja-JP" dirty="0" smtClean="0"/>
              <a:t>ET </a:t>
            </a:r>
            <a:r>
              <a:rPr lang="en-US" altLang="ja-JP" dirty="0" smtClean="0"/>
              <a:t>from  </a:t>
            </a:r>
            <a:r>
              <a:rPr lang="en-US" altLang="ja-JP" dirty="0" smtClean="0"/>
              <a:t>29th Jan 2013  </a:t>
            </a:r>
            <a:r>
              <a:rPr lang="en-US" altLang="ja-JP" dirty="0" smtClean="0"/>
              <a:t>until</a:t>
            </a:r>
            <a:r>
              <a:rPr lang="en-US" altLang="ja-JP" dirty="0" smtClean="0"/>
              <a:t> </a:t>
            </a:r>
            <a:r>
              <a:rPr lang="en-US" altLang="ja-JP" dirty="0" err="1" smtClean="0"/>
              <a:t>12</a:t>
            </a:r>
            <a:r>
              <a:rPr lang="en-US" altLang="ja-JP" baseline="30000" dirty="0" err="1" smtClean="0"/>
              <a:t>nd</a:t>
            </a:r>
            <a:r>
              <a:rPr lang="en-US" altLang="ja-JP" dirty="0" smtClean="0"/>
              <a:t> Mar 2013</a:t>
            </a:r>
            <a:r>
              <a:rPr lang="en-US" altLang="ja-JP" dirty="0" smtClean="0"/>
              <a:t>.</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t>Moved </a:t>
            </a:r>
            <a:r>
              <a:rPr lang="en-US" altLang="ja-JP" dirty="0" smtClean="0"/>
              <a:t>:</a:t>
            </a:r>
          </a:p>
          <a:p>
            <a:pPr>
              <a:defRPr/>
            </a:pPr>
            <a:r>
              <a:rPr lang="en-US" altLang="ja-JP" dirty="0" smtClean="0"/>
              <a:t>Seconded</a:t>
            </a:r>
            <a:r>
              <a:rPr lang="en-US" altLang="ja-JP" dirty="0" smtClean="0"/>
              <a:t>:</a:t>
            </a:r>
          </a:p>
          <a:p>
            <a:pPr>
              <a:defRPr/>
            </a:pPr>
            <a:r>
              <a:rPr lang="en-US" altLang="ja-JP" dirty="0" smtClean="0">
                <a:solidFill>
                  <a:schemeClr val="bg1">
                    <a:lumMod val="95000"/>
                  </a:schemeClr>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a:t>
            </a:r>
            <a:r>
              <a:rPr lang="en-US" altLang="ja-JP" dirty="0" smtClean="0"/>
              <a:t>	Jan13</a:t>
            </a:r>
            <a:r>
              <a:rPr lang="en-US" altLang="ja-JP" dirty="0" smtClean="0"/>
              <a:t>/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dirty="0" smtClean="0">
                <a:latin typeface="Times New Roman" pitchFamily="-65" charset="0"/>
              </a:rPr>
              <a:t>Jan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ja-JP" smtClean="0"/>
              <a:t>IEEE 802.11 FILS TGai – Vancouver</a:t>
            </a:r>
            <a:r>
              <a:rPr lang="en-US" altLang="ja-JP" smtClean="0"/>
              <a:t/>
            </a:r>
            <a:br>
              <a:rPr lang="en-US" altLang="ja-JP" smtClean="0"/>
            </a:br>
            <a:r>
              <a:rPr lang="en-US" altLang="ja-JP" smtClean="0"/>
              <a:t>Jan </a:t>
            </a:r>
            <a:r>
              <a:rPr lang="en-US" altLang="ja-JP" smtClean="0"/>
              <a:t> 2013</a:t>
            </a:r>
            <a:endParaRPr lang="en-US" altLang="ja-JP" dirty="0"/>
          </a:p>
        </p:txBody>
      </p:sp>
      <p:sp>
        <p:nvSpPr>
          <p:cNvPr id="15363" name="Content Placeholder 2"/>
          <p:cNvSpPr>
            <a:spLocks noGrp="1"/>
          </p:cNvSpPr>
          <p:nvPr>
            <p:ph idx="1"/>
          </p:nvPr>
        </p:nvSpPr>
        <p:spPr/>
        <p:txBody>
          <a:bodyPr/>
          <a:lstStyle/>
          <a:p>
            <a:r>
              <a:rPr lang="en-US" altLang="ja-JP" dirty="0" smtClean="0"/>
              <a:t>Goals for the  Meeting:</a:t>
            </a:r>
          </a:p>
          <a:p>
            <a:pPr lvl="1"/>
            <a:r>
              <a:rPr lang="en-US" altLang="ja-JP" dirty="0" smtClean="0"/>
              <a:t>Approve minutes of past meeting and teleconference</a:t>
            </a:r>
          </a:p>
          <a:p>
            <a:pPr lvl="1"/>
            <a:r>
              <a:rPr lang="en-US" altLang="ja-JP" dirty="0" smtClean="0"/>
              <a:t>Spec Text discussion</a:t>
            </a:r>
          </a:p>
          <a:p>
            <a:pPr lvl="1"/>
            <a:r>
              <a:rPr lang="en-US" altLang="ja-JP" dirty="0" smtClean="0"/>
              <a:t>Draft Spec Text</a:t>
            </a:r>
          </a:p>
          <a:p>
            <a:pPr lvl="1"/>
            <a:r>
              <a:rPr lang="en-US" altLang="ja-JP" dirty="0" smtClean="0"/>
              <a:t>Approve Draft Spec Text </a:t>
            </a:r>
          </a:p>
          <a:p>
            <a:pPr lvl="1"/>
            <a:r>
              <a:rPr lang="en-US" altLang="ja-JP" dirty="0" smtClean="0"/>
              <a:t>Move to internal review of TG</a:t>
            </a:r>
          </a:p>
          <a:p>
            <a:pPr lvl="1"/>
            <a:r>
              <a:rPr lang="en-US" altLang="ja-JP" dirty="0" smtClean="0"/>
              <a:t>Approve Timeline</a:t>
            </a:r>
          </a:p>
          <a:p>
            <a:pPr lvl="1"/>
            <a:r>
              <a:rPr lang="en-US" altLang="ja-JP" dirty="0" smtClean="0"/>
              <a:t>Approve Teleconference schedule</a:t>
            </a:r>
          </a:p>
          <a:p>
            <a:pPr lvl="1"/>
            <a:r>
              <a:rPr lang="en-US" altLang="ja-JP" dirty="0" smtClean="0"/>
              <a:t>Approve Plan for  March</a:t>
            </a:r>
            <a:endParaRPr lang="en-US" altLang="ja-JP" dirty="0" smtClean="0"/>
          </a:p>
        </p:txBody>
      </p:sp>
      <p:sp>
        <p:nvSpPr>
          <p:cNvPr id="15364" name="Date Placeholder 1"/>
          <p:cNvSpPr>
            <a:spLocks noGrp="1"/>
          </p:cNvSpPr>
          <p:nvPr>
            <p:ph type="dt" sz="quarter" idx="10"/>
          </p:nvPr>
        </p:nvSpPr>
        <p:spPr/>
        <p:txBody>
          <a:bodyPr/>
          <a:lstStyle/>
          <a:p>
            <a:r>
              <a:rPr lang="en-US" altLang="ja-JP" dirty="0" smtClean="0"/>
              <a:t>Jan 2013</a:t>
            </a:r>
            <a:endParaRPr lang="en-US" altLang="ja-JP" dirty="0"/>
          </a:p>
        </p:txBody>
      </p:sp>
      <p:sp>
        <p:nvSpPr>
          <p:cNvPr id="15365" name="Footer Placeholder 2"/>
          <p:cNvSpPr>
            <a:spLocks noGrp="1"/>
          </p:cNvSpPr>
          <p:nvPr>
            <p:ph type="ftr" sz="quarter" idx="11"/>
          </p:nvPr>
        </p:nvSpPr>
        <p:spPr/>
        <p:txBody>
          <a:bodyPr/>
          <a:lstStyle/>
          <a:p>
            <a:endParaRPr lang="en-US" altLang="ja-JP" smtClean="0"/>
          </a:p>
        </p:txBody>
      </p:sp>
      <p:sp>
        <p:nvSpPr>
          <p:cNvPr id="15366" name="Slide Number Placeholder 3"/>
          <p:cNvSpPr>
            <a:spLocks noGrp="1"/>
          </p:cNvSpPr>
          <p:nvPr>
            <p:ph type="sldNum" sz="quarter" idx="12"/>
          </p:nvPr>
        </p:nvSpPr>
        <p:spPr/>
        <p:txBody>
          <a:bodyPr/>
          <a:lstStyle/>
          <a:p>
            <a:r>
              <a:rPr lang="en-US" altLang="ja-JP" smtClean="0"/>
              <a:t>Slide </a:t>
            </a:r>
            <a:fld id="{8D83B171-138C-9B40-B65D-0769730DEDCE}" type="slidenum">
              <a:rPr lang="en-US" altLang="ja-JP" smtClean="0"/>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2013 </a:t>
            </a:r>
            <a:r>
              <a:rPr lang="en-US" altLang="ja-JP" dirty="0" smtClean="0">
                <a:ea typeface="ＭＳ Ｐゴシック" pitchFamily="-84" charset="-128"/>
                <a:cs typeface="ＭＳ Ｐゴシック" pitchFamily="-84" charset="-128"/>
              </a:rPr>
              <a:t>– 13:30-15:30</a:t>
            </a:r>
          </a:p>
        </p:txBody>
      </p:sp>
      <p:sp>
        <p:nvSpPr>
          <p:cNvPr id="24579" name="Content Placeholder 2"/>
          <p:cNvSpPr>
            <a:spLocks noGrp="1"/>
          </p:cNvSpPr>
          <p:nvPr>
            <p:ph idx="1"/>
          </p:nvPr>
        </p:nvSpPr>
        <p:spPr>
          <a:xfrm>
            <a:off x="228600" y="1752600"/>
            <a:ext cx="8610600" cy="46482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a:t>
            </a:r>
            <a:r>
              <a:rPr lang="en-US" altLang="ja-JP" dirty="0" smtClean="0"/>
              <a:t> </a:t>
            </a:r>
            <a:r>
              <a:rPr lang="en-US" altLang="ja-JP" dirty="0" smtClean="0"/>
              <a:t>San Antonio</a:t>
            </a:r>
            <a:r>
              <a:rPr lang="en-US" altLang="ja-JP" dirty="0" smtClean="0"/>
              <a:t> </a:t>
            </a:r>
            <a:r>
              <a:rPr lang="en-US" altLang="ja-JP" dirty="0" smtClean="0"/>
              <a:t>and Teleconference  meeting minutes.</a:t>
            </a:r>
            <a:endParaRPr lang="en-US" altLang="ja-JP" dirty="0" smtClean="0"/>
          </a:p>
          <a:p>
            <a:pPr lvl="1">
              <a:defRPr/>
            </a:pPr>
            <a:r>
              <a:rPr lang="en-US" altLang="ja-JP" dirty="0" smtClean="0"/>
              <a:t>November 2012 San Antonio </a:t>
            </a:r>
            <a:r>
              <a:rPr lang="en-US" altLang="ja-JP" dirty="0" smtClean="0"/>
              <a:t>Minutes (12/</a:t>
            </a:r>
            <a:r>
              <a:rPr lang="en-US" altLang="ja-JP" dirty="0" smtClean="0"/>
              <a:t>1245r0</a:t>
            </a:r>
            <a:r>
              <a:rPr lang="en-US" altLang="ja-JP" dirty="0" smtClean="0"/>
              <a:t>)</a:t>
            </a:r>
            <a:endParaRPr lang="en-US" altLang="ja-JP" dirty="0" smtClean="0"/>
          </a:p>
          <a:p>
            <a:pPr lvl="2">
              <a:defRPr/>
            </a:pPr>
            <a:r>
              <a:rPr lang="en-US" altLang="ja-JP" dirty="0" smtClean="0">
                <a:hlinkClick r:id="rId3"/>
              </a:rPr>
              <a:t>https://mentor.ieee.org/802.11/dcn/12/11-12-1425-00-00ai-november-2012-san-antonio-session-</a:t>
            </a:r>
            <a:r>
              <a:rPr lang="en-US" altLang="ja-JP" dirty="0" smtClean="0">
                <a:hlinkClick r:id="rId3"/>
              </a:rPr>
              <a:t>minutes.doc</a:t>
            </a:r>
            <a:endParaRPr lang="en-US" altLang="ja-JP" dirty="0" smtClean="0"/>
          </a:p>
          <a:p>
            <a:pPr lvl="1">
              <a:defRPr/>
            </a:pPr>
            <a:r>
              <a:rPr lang="en-US" altLang="ja-JP" dirty="0" smtClean="0"/>
              <a:t>November–January </a:t>
            </a:r>
            <a:r>
              <a:rPr lang="en-US" altLang="ja-JP" dirty="0" smtClean="0"/>
              <a:t>Teleconference </a:t>
            </a:r>
            <a:r>
              <a:rPr lang="en-US" altLang="ja-JP" dirty="0" smtClean="0"/>
              <a:t>Minutes</a:t>
            </a:r>
            <a:r>
              <a:rPr lang="en-US" altLang="ja-JP" dirty="0" smtClean="0"/>
              <a:t> (12/1437r3)</a:t>
            </a:r>
          </a:p>
          <a:p>
            <a:pPr lvl="2">
              <a:defRPr/>
            </a:pPr>
            <a:r>
              <a:rPr lang="en-US" altLang="ja-JP" dirty="0" smtClean="0">
                <a:hlinkClick r:id="rId4"/>
              </a:rPr>
              <a:t>https://mentor.ieee.org/802.11/dcn/12/11-12-1437-03-00ai-november-january-teleconference-minutes.doc</a:t>
            </a:r>
            <a:endParaRPr lang="en-US" altLang="ja-JP" dirty="0" smtClean="0"/>
          </a:p>
          <a:p>
            <a:pPr>
              <a:defRPr/>
            </a:pPr>
            <a:r>
              <a:rPr lang="en-US" altLang="ja-JP" dirty="0" smtClean="0"/>
              <a:t>Plan </a:t>
            </a:r>
            <a:r>
              <a:rPr lang="en-US" altLang="ja-JP" dirty="0" smtClean="0"/>
              <a:t>for week</a:t>
            </a:r>
          </a:p>
          <a:p>
            <a:pPr lvl="1">
              <a:defRPr/>
            </a:pPr>
            <a:r>
              <a:rPr lang="en-US" altLang="ja-JP" dirty="0" err="1" smtClean="0"/>
              <a:t>TGai</a:t>
            </a:r>
            <a:r>
              <a:rPr lang="en-US" altLang="ja-JP" dirty="0" smtClean="0"/>
              <a:t>-submission-list-for</a:t>
            </a:r>
            <a:r>
              <a:rPr lang="en-US" altLang="ja-JP" dirty="0" smtClean="0"/>
              <a:t>-Vancouver-meeting (13/0053r1)</a:t>
            </a:r>
          </a:p>
          <a:p>
            <a:pPr lvl="1">
              <a:defRPr/>
            </a:pPr>
            <a:r>
              <a:rPr lang="en-US" altLang="ja-JP" dirty="0" smtClean="0">
                <a:hlinkClick r:id="rId5"/>
              </a:rPr>
              <a:t>https</a:t>
            </a:r>
            <a:r>
              <a:rPr lang="en-US" altLang="ja-JP" dirty="0" smtClean="0">
                <a:hlinkClick r:id="rId5"/>
              </a:rPr>
              <a:t>://mentor.ieee.org/802.11/dcn/13/11-13-0053-</a:t>
            </a:r>
            <a:r>
              <a:rPr lang="en-US" altLang="ja-JP" dirty="0" smtClean="0">
                <a:hlinkClick r:id="rId5"/>
              </a:rPr>
              <a:t>01-</a:t>
            </a:r>
            <a:r>
              <a:rPr lang="en-US" altLang="ja-JP" dirty="0" smtClean="0">
                <a:hlinkClick r:id="rId5"/>
              </a:rPr>
              <a:t>00ai-tgai-submission-list-for-vancouver-</a:t>
            </a:r>
            <a:r>
              <a:rPr lang="en-US" altLang="ja-JP" dirty="0" smtClean="0">
                <a:hlinkClick r:id="rId5"/>
              </a:rPr>
              <a:t>meeting.xls</a:t>
            </a:r>
            <a:endParaRPr lang="en-US" altLang="ja-JP" dirty="0" smtClean="0"/>
          </a:p>
          <a:p>
            <a:pPr>
              <a:defRPr/>
            </a:pPr>
            <a:r>
              <a:rPr lang="en-US" altLang="ja-JP" dirty="0" smtClean="0"/>
              <a:t>Presentation </a:t>
            </a:r>
            <a:r>
              <a:rPr lang="en-US" altLang="ja-JP" dirty="0" smtClean="0"/>
              <a:t>of Submissions</a:t>
            </a:r>
          </a:p>
          <a:p>
            <a:pPr>
              <a:defRPr/>
            </a:pPr>
            <a:r>
              <a:rPr lang="en-US" altLang="ja-JP" dirty="0" smtClean="0"/>
              <a:t>Recess until</a:t>
            </a:r>
            <a:r>
              <a:rPr lang="en-US" altLang="ja-JP" dirty="0" smtClean="0"/>
              <a:t> PM2 / </a:t>
            </a:r>
            <a:r>
              <a:rPr lang="en-US" altLang="ja-JP" dirty="0" smtClean="0"/>
              <a:t>Regency D</a:t>
            </a:r>
            <a:endParaRPr lang="en-US" altLang="ja-JP" dirty="0" smtClean="0"/>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-submission-list-for-Vancouver-meeting (13/0053r1)</a:t>
            </a:r>
          </a:p>
          <a:p>
            <a:pPr lvl="1">
              <a:defRPr/>
            </a:pPr>
            <a:r>
              <a:rPr lang="en-US" altLang="ja-JP" dirty="0" smtClean="0">
                <a:hlinkClick r:id="rId3"/>
              </a:rPr>
              <a:t>https://mentor.ieee.org/802.11/dcn/13/11-13-0053-01-00ai-tgai-submission-list-for-vancouver-</a:t>
            </a:r>
            <a:r>
              <a:rPr lang="en-US" altLang="ja-JP" dirty="0" smtClean="0">
                <a:hlinkClick r:id="rId3"/>
              </a:rPr>
              <a:t>meeting.xls</a:t>
            </a:r>
            <a:endParaRPr lang="en-US" altLang="ja-JP" dirty="0" smtClean="0">
              <a:ea typeface="ＭＳ Ｐゴシック" pitchFamily="-84" charset="-128"/>
              <a:cs typeface="ＭＳ Ｐゴシック" pitchFamily="-84" charset="-128"/>
            </a:endParaRPr>
          </a:p>
          <a:p>
            <a:pPr>
              <a:defRPr/>
            </a:pPr>
            <a:r>
              <a:rPr lang="en-US" altLang="ja-JP" dirty="0" smtClean="0"/>
              <a:t>Recess </a:t>
            </a:r>
            <a:r>
              <a:rPr lang="en-US" altLang="ja-JP" dirty="0" smtClean="0"/>
              <a:t>until Tuesday</a:t>
            </a:r>
            <a:r>
              <a:rPr lang="en-US" altLang="ja-JP" dirty="0" smtClean="0"/>
              <a:t> AM2 / Regency D</a:t>
            </a:r>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endParaRPr lang="en-US" altLang="ja-JP" dirty="0" smtClean="0">
              <a:ea typeface="ＭＳ Ｐゴシック" pitchFamily="-84" charset="-128"/>
              <a:cs typeface="ＭＳ Ｐゴシック" pitchFamily="-84" charset="-128"/>
            </a:endParaRPr>
          </a:p>
          <a:p>
            <a:pPr lvl="1">
              <a:defRPr/>
            </a:pPr>
            <a:r>
              <a:rPr lang="en-US" altLang="ja-JP" dirty="0" err="1" smtClean="0"/>
              <a:t>TGai</a:t>
            </a:r>
            <a:r>
              <a:rPr lang="en-US" altLang="ja-JP" dirty="0" smtClean="0"/>
              <a:t>-submission-list-for-Vancouver-meeting (13/0053r1)</a:t>
            </a:r>
          </a:p>
          <a:p>
            <a:pPr lvl="1">
              <a:defRPr/>
            </a:pPr>
            <a:r>
              <a:rPr lang="en-US" altLang="ja-JP" dirty="0" smtClean="0">
                <a:hlinkClick r:id="rId3"/>
              </a:rPr>
              <a:t>https://mentor.ieee.org/802.11/dcn/13/11-13-0053-01-00ai-tgai-submission-list-for-vancouver-meeting.xls</a:t>
            </a:r>
            <a:endParaRPr lang="en-US" altLang="ja-JP" dirty="0" smtClean="0">
              <a:ea typeface="ＭＳ Ｐゴシック" pitchFamily="-84" charset="-128"/>
              <a:cs typeface="ＭＳ Ｐゴシック" pitchFamily="-84" charset="-128"/>
            </a:endParaRPr>
          </a:p>
          <a:p>
            <a:pPr>
              <a:defRPr/>
            </a:pPr>
            <a:r>
              <a:rPr lang="en-US" altLang="ja-JP" dirty="0" smtClean="0"/>
              <a:t>Recess </a:t>
            </a:r>
            <a:r>
              <a:rPr lang="en-US" altLang="ja-JP" dirty="0" smtClean="0"/>
              <a:t>until</a:t>
            </a:r>
            <a:r>
              <a:rPr lang="en-US" altLang="ja-JP" dirty="0" smtClean="0"/>
              <a:t> PM1 </a:t>
            </a:r>
            <a:r>
              <a:rPr lang="en-US" altLang="ja-JP" dirty="0" smtClean="0"/>
              <a:t>/</a:t>
            </a:r>
            <a:r>
              <a:rPr lang="en-US" altLang="ja-JP" dirty="0" smtClean="0"/>
              <a:t> Regency D</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dirty="0" smtClean="0">
                <a:latin typeface="Times New Roman" pitchFamily="-84" charset="0"/>
              </a:rPr>
              <a:t>Jan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8917</TotalTime>
  <Words>3310</Words>
  <Application>Microsoft Macintosh PowerPoint</Application>
  <PresentationFormat>画面に合わせる (4:3)</PresentationFormat>
  <Paragraphs>422</Paragraphs>
  <Slides>27</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Jan 2013 Vancouver </vt:lpstr>
      <vt:lpstr>Abstract</vt:lpstr>
      <vt:lpstr>Meeting Protocol</vt:lpstr>
      <vt:lpstr>Attendance</vt:lpstr>
      <vt:lpstr>Attendance, Voting &amp; Document Status</vt:lpstr>
      <vt:lpstr>IEEE 802.11 FILS TGai – Vancouver Jan  2013</vt:lpstr>
      <vt:lpstr>Agenda Monday Jan  14th ,  2013 – 13:30-15:30</vt:lpstr>
      <vt:lpstr>Agenda Monday Jan 14th ,  2013 – 16:00-18:00</vt:lpstr>
      <vt:lpstr>Agenda Tuesday Jan 15th ,  2013 – 10:30-12:30</vt:lpstr>
      <vt:lpstr>Agenda Tuesday Jan 15th ,  2013 – 13:30-15:30</vt:lpstr>
      <vt:lpstr>Agenda  Tuesday Jan 15th ,  2013 – 16:00-18:00 Adhoc meeting () </vt:lpstr>
      <vt:lpstr>Agenda  Tuesday Jan 15th ,  2013 – 16:00-18:00 Adhoc meeting () </vt:lpstr>
      <vt:lpstr>Agenda Wednesday Jan 16th ,  2013 – 08:00-10:30</vt:lpstr>
      <vt:lpstr>Agenda Wednesday Jan 16th ,  2013 – 16:00-18:00</vt:lpstr>
      <vt:lpstr>Agenda  Thursday, Jan 17th ,  2013 – 10:30-12:30</vt:lpstr>
      <vt:lpstr>Agenda  Thursday, Jan 17th,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Antonio. </vt:lpstr>
      <vt:lpstr>Approve TGai teleconference meeting minutes of San Antonio to Vancouver meeting. </vt:lpstr>
      <vt:lpstr>Plan for March</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456</cp:revision>
  <cp:lastPrinted>1998-02-10T13:28:06Z</cp:lastPrinted>
  <dcterms:created xsi:type="dcterms:W3CDTF">2013-01-14T00:01:15Z</dcterms:created>
  <dcterms:modified xsi:type="dcterms:W3CDTF">2013-01-14T21:19:51Z</dcterms:modified>
</cp:coreProperties>
</file>